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Squada One"/>
      <p:regular r:id="rId27"/>
    </p:embeddedFont>
    <p:embeddedFont>
      <p:font typeface="Nunito Sans SemiBold"/>
      <p:regular r:id="rId28"/>
      <p:bold r:id="rId29"/>
      <p:italic r:id="rId30"/>
      <p:boldItalic r:id="rId31"/>
    </p:embeddedFont>
    <p:embeddedFont>
      <p:font typeface="Roboto Light"/>
      <p:regular r:id="rId32"/>
      <p:bold r:id="rId33"/>
      <p:italic r:id="rId34"/>
      <p:boldItalic r:id="rId35"/>
    </p:embeddedFont>
    <p:embeddedFont>
      <p:font typeface="Nunito Sans ExtraBold"/>
      <p:bold r:id="rId36"/>
      <p:boldItalic r:id="rId37"/>
    </p:embeddedFont>
    <p:embeddedFont>
      <p:font typeface="Roboto Slab Regular"/>
      <p:regular r:id="rId38"/>
      <p:bold r:id="rId39"/>
    </p:embeddedFont>
    <p:embeddedFont>
      <p:font typeface="Nunito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-regular.fntdata"/><Relationship Id="rId20" Type="http://schemas.openxmlformats.org/officeDocument/2006/relationships/slide" Target="slides/slide16.xml"/><Relationship Id="rId42" Type="http://schemas.openxmlformats.org/officeDocument/2006/relationships/font" Target="fonts/NunitoSans-italic.fntdata"/><Relationship Id="rId41" Type="http://schemas.openxmlformats.org/officeDocument/2006/relationships/font" Target="fonts/NunitoSans-bold.fntdata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43" Type="http://schemas.openxmlformats.org/officeDocument/2006/relationships/font" Target="fonts/NunitoSans-bold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NunitoSansSemiBold-regular.fntdata"/><Relationship Id="rId27" Type="http://schemas.openxmlformats.org/officeDocument/2006/relationships/font" Target="fonts/Squada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Sans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SansSemiBold-boldItalic.fntdata"/><Relationship Id="rId30" Type="http://schemas.openxmlformats.org/officeDocument/2006/relationships/font" Target="fonts/NunitoSansSemiBold-italic.fntdata"/><Relationship Id="rId11" Type="http://schemas.openxmlformats.org/officeDocument/2006/relationships/slide" Target="slides/slide7.xml"/><Relationship Id="rId33" Type="http://schemas.openxmlformats.org/officeDocument/2006/relationships/font" Target="fonts/RobotoLight-bold.fntdata"/><Relationship Id="rId10" Type="http://schemas.openxmlformats.org/officeDocument/2006/relationships/slide" Target="slides/slide6.xml"/><Relationship Id="rId32" Type="http://schemas.openxmlformats.org/officeDocument/2006/relationships/font" Target="fonts/RobotoLight-regular.fntdata"/><Relationship Id="rId13" Type="http://schemas.openxmlformats.org/officeDocument/2006/relationships/slide" Target="slides/slide9.xml"/><Relationship Id="rId35" Type="http://schemas.openxmlformats.org/officeDocument/2006/relationships/font" Target="fonts/Roboto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Light-italic.fntdata"/><Relationship Id="rId15" Type="http://schemas.openxmlformats.org/officeDocument/2006/relationships/slide" Target="slides/slide11.xml"/><Relationship Id="rId37" Type="http://schemas.openxmlformats.org/officeDocument/2006/relationships/font" Target="fonts/NunitoSansExtraBold-boldItalic.fntdata"/><Relationship Id="rId14" Type="http://schemas.openxmlformats.org/officeDocument/2006/relationships/slide" Target="slides/slide10.xml"/><Relationship Id="rId36" Type="http://schemas.openxmlformats.org/officeDocument/2006/relationships/font" Target="fonts/NunitoSansExtraBold-bold.fntdata"/><Relationship Id="rId17" Type="http://schemas.openxmlformats.org/officeDocument/2006/relationships/slide" Target="slides/slide13.xml"/><Relationship Id="rId39" Type="http://schemas.openxmlformats.org/officeDocument/2006/relationships/font" Target="fonts/RobotoSlabRegular-bold.fntdata"/><Relationship Id="rId16" Type="http://schemas.openxmlformats.org/officeDocument/2006/relationships/slide" Target="slides/slide12.xml"/><Relationship Id="rId38" Type="http://schemas.openxmlformats.org/officeDocument/2006/relationships/font" Target="fonts/RobotoSlabRegular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4f9b8701c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c4f9b8701c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c4f9b8701c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c4f9b8701c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4f9b8701c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c4f9b8701c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OPENING">
  <p:cSld name="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rect b="b" l="l" r="r" t="t"/>
            <a:pathLst>
              <a:path extrusionOk="0" h="57273" w="51204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rect b="b" l="l" r="r" t="t"/>
            <a:pathLst>
              <a:path extrusionOk="0" h="57613" w="57997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rect b="b" l="l" r="r" t="t"/>
            <a:pathLst>
              <a:path extrusionOk="0" h="52784" w="21587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99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988" y="3938"/>
            <a:ext cx="2956721" cy="5143431"/>
          </a:xfrm>
          <a:custGeom>
            <a:rect b="b" l="l" r="r" t="t"/>
            <a:pathLst>
              <a:path extrusionOk="0" h="88833" w="51066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rect b="b" l="l" r="r" t="t"/>
            <a:pathLst>
              <a:path extrusionOk="0" h="60134" w="36102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99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 1">
  <p:cSld name="2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/>
          <p:nvPr/>
        </p:nvSpPr>
        <p:spPr>
          <a:xfrm>
            <a:off x="2487950" y="-168499"/>
            <a:ext cx="4263000" cy="2517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 rot="5400000">
            <a:off x="3934472" y="-59473"/>
            <a:ext cx="5361831" cy="5057276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 txBox="1"/>
          <p:nvPr>
            <p:ph type="ctrTitle"/>
          </p:nvPr>
        </p:nvSpPr>
        <p:spPr>
          <a:xfrm>
            <a:off x="19" y="2446475"/>
            <a:ext cx="9144000" cy="464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" name="Google Shape;119;p11"/>
          <p:cNvSpPr txBox="1"/>
          <p:nvPr>
            <p:ph idx="1" type="subTitle"/>
          </p:nvPr>
        </p:nvSpPr>
        <p:spPr>
          <a:xfrm>
            <a:off x="3244369" y="2862763"/>
            <a:ext cx="26553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" name="Google Shape;120;p11"/>
          <p:cNvSpPr txBox="1"/>
          <p:nvPr>
            <p:ph idx="2" type="ctrTitle"/>
          </p:nvPr>
        </p:nvSpPr>
        <p:spPr>
          <a:xfrm>
            <a:off x="2393097" y="1850875"/>
            <a:ext cx="4357800" cy="464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1" name="Google Shape;121;p11"/>
          <p:cNvSpPr/>
          <p:nvPr/>
        </p:nvSpPr>
        <p:spPr>
          <a:xfrm>
            <a:off x="27511" y="0"/>
            <a:ext cx="1957071" cy="2650496"/>
          </a:xfrm>
          <a:custGeom>
            <a:rect b="b" l="l" r="r" t="t"/>
            <a:pathLst>
              <a:path extrusionOk="0" h="10821" w="799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-192200" y="-18932"/>
            <a:ext cx="5244671" cy="5143477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6946144" y="2753776"/>
            <a:ext cx="2197847" cy="2399187"/>
          </a:xfrm>
          <a:custGeom>
            <a:rect b="b" l="l" r="r" t="t"/>
            <a:pathLst>
              <a:path extrusionOk="0" h="9795" w="8973">
                <a:moveTo>
                  <a:pt x="8482" y="1"/>
                </a:moveTo>
                <a:cubicBezTo>
                  <a:pt x="8430" y="1"/>
                  <a:pt x="8376" y="8"/>
                  <a:pt x="8320" y="22"/>
                </a:cubicBezTo>
                <a:cubicBezTo>
                  <a:pt x="7017" y="396"/>
                  <a:pt x="8513" y="4369"/>
                  <a:pt x="7135" y="5747"/>
                </a:cubicBezTo>
                <a:cubicBezTo>
                  <a:pt x="6110" y="6772"/>
                  <a:pt x="3696" y="5992"/>
                  <a:pt x="1603" y="7765"/>
                </a:cubicBezTo>
                <a:cubicBezTo>
                  <a:pt x="737" y="8503"/>
                  <a:pt x="246" y="9175"/>
                  <a:pt x="0" y="9795"/>
                </a:cubicBezTo>
                <a:lnTo>
                  <a:pt x="8972" y="9795"/>
                </a:lnTo>
                <a:lnTo>
                  <a:pt x="8972" y="203"/>
                </a:lnTo>
                <a:cubicBezTo>
                  <a:pt x="8815" y="80"/>
                  <a:pt x="8659" y="1"/>
                  <a:pt x="8482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6666178" y="0"/>
            <a:ext cx="2477813" cy="2304151"/>
          </a:xfrm>
          <a:custGeom>
            <a:rect b="b" l="l" r="r" t="t"/>
            <a:pathLst>
              <a:path extrusionOk="0" h="9407" w="10116">
                <a:moveTo>
                  <a:pt x="0" y="0"/>
                </a:moveTo>
                <a:cubicBezTo>
                  <a:pt x="636" y="1119"/>
                  <a:pt x="2078" y="3205"/>
                  <a:pt x="4119" y="3205"/>
                </a:cubicBezTo>
                <a:cubicBezTo>
                  <a:pt x="4378" y="3205"/>
                  <a:pt x="4647" y="3171"/>
                  <a:pt x="4924" y="3098"/>
                </a:cubicBezTo>
                <a:cubicBezTo>
                  <a:pt x="6438" y="2690"/>
                  <a:pt x="6967" y="1149"/>
                  <a:pt x="7940" y="1149"/>
                </a:cubicBezTo>
                <a:cubicBezTo>
                  <a:pt x="8011" y="1149"/>
                  <a:pt x="8084" y="1158"/>
                  <a:pt x="8160" y="1175"/>
                </a:cubicBezTo>
                <a:cubicBezTo>
                  <a:pt x="8716" y="1293"/>
                  <a:pt x="9442" y="2447"/>
                  <a:pt x="9069" y="4379"/>
                </a:cubicBezTo>
                <a:cubicBezTo>
                  <a:pt x="8684" y="6387"/>
                  <a:pt x="8193" y="7616"/>
                  <a:pt x="8438" y="8374"/>
                </a:cubicBezTo>
                <a:cubicBezTo>
                  <a:pt x="8675" y="9108"/>
                  <a:pt x="9148" y="9406"/>
                  <a:pt x="9649" y="9406"/>
                </a:cubicBezTo>
                <a:cubicBezTo>
                  <a:pt x="9804" y="9406"/>
                  <a:pt x="9961" y="9378"/>
                  <a:pt x="10115" y="9325"/>
                </a:cubicBezTo>
                <a:lnTo>
                  <a:pt x="1011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-11679" y="1723068"/>
            <a:ext cx="3019375" cy="3429895"/>
          </a:xfrm>
          <a:custGeom>
            <a:rect b="b" l="l" r="r" t="t"/>
            <a:pathLst>
              <a:path extrusionOk="0" h="14003" w="12327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3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/>
          <p:nvPr/>
        </p:nvSpPr>
        <p:spPr>
          <a:xfrm rot="5400000">
            <a:off x="1024675" y="95575"/>
            <a:ext cx="3457500" cy="3133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29" name="Google Shape;129;p12"/>
          <p:cNvSpPr txBox="1"/>
          <p:nvPr>
            <p:ph type="ctrTitle"/>
          </p:nvPr>
        </p:nvSpPr>
        <p:spPr>
          <a:xfrm flipH="1">
            <a:off x="886775" y="2340594"/>
            <a:ext cx="31581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0" name="Google Shape;130;p12"/>
          <p:cNvSpPr txBox="1"/>
          <p:nvPr>
            <p:ph idx="1" type="subTitle"/>
          </p:nvPr>
        </p:nvSpPr>
        <p:spPr>
          <a:xfrm>
            <a:off x="4598719" y="1815144"/>
            <a:ext cx="3353700" cy="1513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12"/>
          <p:cNvSpPr/>
          <p:nvPr/>
        </p:nvSpPr>
        <p:spPr>
          <a:xfrm>
            <a:off x="0" y="3237663"/>
            <a:ext cx="5957203" cy="1901058"/>
          </a:xfrm>
          <a:custGeom>
            <a:rect b="b" l="l" r="r" t="t"/>
            <a:pathLst>
              <a:path extrusionOk="0" h="7151" w="23488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"/>
          <p:cNvSpPr/>
          <p:nvPr/>
        </p:nvSpPr>
        <p:spPr>
          <a:xfrm>
            <a:off x="0" y="0"/>
            <a:ext cx="2924434" cy="1144956"/>
          </a:xfrm>
          <a:custGeom>
            <a:rect b="b" l="l" r="r" t="t"/>
            <a:pathLst>
              <a:path extrusionOk="0" h="4069" w="10393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888126" y="0"/>
            <a:ext cx="4255880" cy="2343529"/>
          </a:xfrm>
          <a:custGeom>
            <a:rect b="b" l="l" r="r" t="t"/>
            <a:pathLst>
              <a:path extrusionOk="0" h="7288" w="13235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"/>
          <p:cNvSpPr/>
          <p:nvPr/>
        </p:nvSpPr>
        <p:spPr>
          <a:xfrm>
            <a:off x="3807376" y="4360684"/>
            <a:ext cx="1608227" cy="778039"/>
          </a:xfrm>
          <a:custGeom>
            <a:rect b="b" l="l" r="r" t="t"/>
            <a:pathLst>
              <a:path extrusionOk="0" h="2707" w="5865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"/>
          <p:cNvSpPr/>
          <p:nvPr/>
        </p:nvSpPr>
        <p:spPr>
          <a:xfrm>
            <a:off x="0" y="4248016"/>
            <a:ext cx="3347799" cy="890707"/>
          </a:xfrm>
          <a:custGeom>
            <a:rect b="b" l="l" r="r" t="t"/>
            <a:pathLst>
              <a:path extrusionOk="0" h="3099" w="12209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"/>
          <p:cNvSpPr/>
          <p:nvPr/>
        </p:nvSpPr>
        <p:spPr>
          <a:xfrm>
            <a:off x="5697850" y="3760275"/>
            <a:ext cx="3446155" cy="1378454"/>
          </a:xfrm>
          <a:custGeom>
            <a:rect b="b" l="l" r="r" t="t"/>
            <a:pathLst>
              <a:path extrusionOk="0" h="4796" w="11622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0" y="0"/>
            <a:ext cx="1917920" cy="1664674"/>
          </a:xfrm>
          <a:custGeom>
            <a:rect b="b" l="l" r="r" t="t"/>
            <a:pathLst>
              <a:path extrusionOk="0" h="5916" w="6816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727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4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8888"/>
            <a:ext cx="8213700" cy="21924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3209"/>
            <a:ext cx="2057400" cy="27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/>
          <p:nvPr>
            <p:ph type="ctrTitle"/>
          </p:nvPr>
        </p:nvSpPr>
        <p:spPr>
          <a:xfrm flipH="1">
            <a:off x="2267119" y="1953315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b="0"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3"/>
          <p:cNvSpPr txBox="1"/>
          <p:nvPr>
            <p:ph idx="1" type="subTitle"/>
          </p:nvPr>
        </p:nvSpPr>
        <p:spPr>
          <a:xfrm flipH="1">
            <a:off x="4493231" y="2384065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143" name="Google Shape;143;p13"/>
          <p:cNvCxnSpPr/>
          <p:nvPr/>
        </p:nvCxnSpPr>
        <p:spPr>
          <a:xfrm>
            <a:off x="4370063" y="2151234"/>
            <a:ext cx="0" cy="887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2397"/>
            <a:ext cx="6733599" cy="2148840"/>
          </a:xfrm>
          <a:custGeom>
            <a:rect b="b" l="l" r="r" t="t"/>
            <a:pathLst>
              <a:path extrusionOk="0" h="7151" w="23488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3192"/>
            <a:ext cx="3851542" cy="1507921"/>
          </a:xfrm>
          <a:custGeom>
            <a:rect b="b" l="l" r="r" t="t"/>
            <a:pathLst>
              <a:path extrusionOk="0" h="4069" w="10393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2581"/>
            <a:ext cx="5154801" cy="2838530"/>
          </a:xfrm>
          <a:custGeom>
            <a:rect b="b" l="l" r="r" t="t"/>
            <a:pathLst>
              <a:path extrusionOk="0" h="7288" w="13235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2394"/>
            <a:ext cx="1608227" cy="778039"/>
          </a:xfrm>
          <a:custGeom>
            <a:rect b="b" l="l" r="r" t="t"/>
            <a:pathLst>
              <a:path extrusionOk="0" h="2707" w="5865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2388"/>
            <a:ext cx="3784119" cy="1006803"/>
          </a:xfrm>
          <a:custGeom>
            <a:rect b="b" l="l" r="r" t="t"/>
            <a:pathLst>
              <a:path extrusionOk="0" h="3099" w="12209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2392"/>
            <a:ext cx="3918328" cy="1567321"/>
          </a:xfrm>
          <a:custGeom>
            <a:rect b="b" l="l" r="r" t="t"/>
            <a:pathLst>
              <a:path extrusionOk="0" h="4796" w="11622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8717"/>
            <a:ext cx="2525941" cy="2192396"/>
          </a:xfrm>
          <a:custGeom>
            <a:rect b="b" l="l" r="r" t="t"/>
            <a:pathLst>
              <a:path extrusionOk="0" h="5916" w="6816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5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ctrTitle"/>
          </p:nvPr>
        </p:nvSpPr>
        <p:spPr>
          <a:xfrm flipH="1">
            <a:off x="597693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3" name="Google Shape;153;p14"/>
          <p:cNvSpPr/>
          <p:nvPr/>
        </p:nvSpPr>
        <p:spPr>
          <a:xfrm>
            <a:off x="777400" y="1455325"/>
            <a:ext cx="2422200" cy="37758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3597675" y="-74450"/>
            <a:ext cx="2422200" cy="4425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 txBox="1"/>
          <p:nvPr>
            <p:ph idx="1" type="subTitle"/>
          </p:nvPr>
        </p:nvSpPr>
        <p:spPr>
          <a:xfrm flipH="1">
            <a:off x="825666" y="2286000"/>
            <a:ext cx="23256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6" name="Google Shape;156;p14"/>
          <p:cNvSpPr txBox="1"/>
          <p:nvPr>
            <p:ph idx="2" type="subTitle"/>
          </p:nvPr>
        </p:nvSpPr>
        <p:spPr>
          <a:xfrm>
            <a:off x="922988" y="2567513"/>
            <a:ext cx="2130900" cy="89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14"/>
          <p:cNvSpPr txBox="1"/>
          <p:nvPr>
            <p:ph idx="3" type="subTitle"/>
          </p:nvPr>
        </p:nvSpPr>
        <p:spPr>
          <a:xfrm flipH="1">
            <a:off x="3645938" y="2286000"/>
            <a:ext cx="23256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8" name="Google Shape;158;p14"/>
          <p:cNvSpPr txBox="1"/>
          <p:nvPr>
            <p:ph idx="4" type="subTitle"/>
          </p:nvPr>
        </p:nvSpPr>
        <p:spPr>
          <a:xfrm>
            <a:off x="3743190" y="2567513"/>
            <a:ext cx="2130900" cy="89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14"/>
          <p:cNvSpPr/>
          <p:nvPr/>
        </p:nvSpPr>
        <p:spPr>
          <a:xfrm rot="10800000">
            <a:off x="2945906" y="-1824"/>
            <a:ext cx="1729539" cy="652520"/>
          </a:xfrm>
          <a:custGeom>
            <a:rect b="b" l="l" r="r" t="t"/>
            <a:pathLst>
              <a:path extrusionOk="0" h="2664" w="7061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 rot="10800000">
            <a:off x="0" y="-1825"/>
            <a:ext cx="2705390" cy="1857870"/>
          </a:xfrm>
          <a:custGeom>
            <a:rect b="b" l="l" r="r" t="t"/>
            <a:pathLst>
              <a:path extrusionOk="0" h="7585" w="11045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 rot="10800000">
            <a:off x="6" y="-1824"/>
            <a:ext cx="2080052" cy="1179876"/>
          </a:xfrm>
          <a:custGeom>
            <a:rect b="b" l="l" r="r" t="t"/>
            <a:pathLst>
              <a:path extrusionOk="0" h="4817" w="8492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 rot="10800000">
            <a:off x="5" y="3647533"/>
            <a:ext cx="2174355" cy="1494134"/>
          </a:xfrm>
          <a:custGeom>
            <a:rect b="b" l="l" r="r" t="t"/>
            <a:pathLst>
              <a:path extrusionOk="0" h="6100" w="8877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4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 rot="10800000">
            <a:off x="10" y="742546"/>
            <a:ext cx="1585758" cy="3124945"/>
          </a:xfrm>
          <a:custGeom>
            <a:rect b="b" l="l" r="r" t="t"/>
            <a:pathLst>
              <a:path extrusionOk="0" h="12758" w="6474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6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768875" y="-54929"/>
            <a:ext cx="1789200" cy="38379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2761550" y="1360646"/>
            <a:ext cx="1786800" cy="38379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4758546" y="-54929"/>
            <a:ext cx="1761900" cy="38379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 txBox="1"/>
          <p:nvPr>
            <p:ph idx="1" type="subTitle"/>
          </p:nvPr>
        </p:nvSpPr>
        <p:spPr>
          <a:xfrm flipH="1">
            <a:off x="906049" y="1544100"/>
            <a:ext cx="1514700" cy="823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69" name="Google Shape;169;p15"/>
          <p:cNvSpPr txBox="1"/>
          <p:nvPr>
            <p:ph idx="2" type="subTitle"/>
          </p:nvPr>
        </p:nvSpPr>
        <p:spPr>
          <a:xfrm>
            <a:off x="906244" y="2415113"/>
            <a:ext cx="1514400" cy="89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0" name="Google Shape;170;p15"/>
          <p:cNvSpPr txBox="1"/>
          <p:nvPr>
            <p:ph idx="3" type="subTitle"/>
          </p:nvPr>
        </p:nvSpPr>
        <p:spPr>
          <a:xfrm flipH="1">
            <a:off x="2897617" y="1544100"/>
            <a:ext cx="1514700" cy="823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71" name="Google Shape;171;p15"/>
          <p:cNvSpPr txBox="1"/>
          <p:nvPr>
            <p:ph idx="4" type="subTitle"/>
          </p:nvPr>
        </p:nvSpPr>
        <p:spPr>
          <a:xfrm>
            <a:off x="2897813" y="2415113"/>
            <a:ext cx="1514400" cy="89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2" name="Google Shape;172;p15"/>
          <p:cNvSpPr txBox="1"/>
          <p:nvPr>
            <p:ph idx="5" type="subTitle"/>
          </p:nvPr>
        </p:nvSpPr>
        <p:spPr>
          <a:xfrm flipH="1">
            <a:off x="4882125" y="1544100"/>
            <a:ext cx="1514700" cy="823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b="1"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73" name="Google Shape;173;p15"/>
          <p:cNvSpPr txBox="1"/>
          <p:nvPr>
            <p:ph idx="6" type="subTitle"/>
          </p:nvPr>
        </p:nvSpPr>
        <p:spPr>
          <a:xfrm>
            <a:off x="4882322" y="2415113"/>
            <a:ext cx="1514400" cy="89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4" name="Google Shape;174;p15"/>
          <p:cNvSpPr/>
          <p:nvPr/>
        </p:nvSpPr>
        <p:spPr>
          <a:xfrm flipH="1">
            <a:off x="3289156" y="4481509"/>
            <a:ext cx="1729539" cy="652520"/>
          </a:xfrm>
          <a:custGeom>
            <a:rect b="b" l="l" r="r" t="t"/>
            <a:pathLst>
              <a:path extrusionOk="0" h="2664" w="7061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2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"/>
          <p:cNvSpPr/>
          <p:nvPr/>
        </p:nvSpPr>
        <p:spPr>
          <a:xfrm flipH="1">
            <a:off x="0" y="3283797"/>
            <a:ext cx="2705390" cy="1857870"/>
          </a:xfrm>
          <a:custGeom>
            <a:rect b="b" l="l" r="r" t="t"/>
            <a:pathLst>
              <a:path extrusionOk="0" h="7585" w="11045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2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"/>
          <p:cNvSpPr/>
          <p:nvPr/>
        </p:nvSpPr>
        <p:spPr>
          <a:xfrm flipH="1">
            <a:off x="6" y="3961791"/>
            <a:ext cx="2080052" cy="1179876"/>
          </a:xfrm>
          <a:custGeom>
            <a:rect b="b" l="l" r="r" t="t"/>
            <a:pathLst>
              <a:path extrusionOk="0" h="4817" w="8492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032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"/>
          <p:cNvSpPr/>
          <p:nvPr/>
        </p:nvSpPr>
        <p:spPr>
          <a:xfrm flipH="1">
            <a:off x="5" y="-1825"/>
            <a:ext cx="2174355" cy="1494134"/>
          </a:xfrm>
          <a:custGeom>
            <a:rect b="b" l="l" r="r" t="t"/>
            <a:pathLst>
              <a:path extrusionOk="0" h="6100" w="8877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2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"/>
          <p:cNvSpPr/>
          <p:nvPr/>
        </p:nvSpPr>
        <p:spPr>
          <a:xfrm flipH="1">
            <a:off x="10" y="1272352"/>
            <a:ext cx="1585758" cy="3124945"/>
          </a:xfrm>
          <a:custGeom>
            <a:rect b="b" l="l" r="r" t="t"/>
            <a:pathLst>
              <a:path extrusionOk="0" h="12758" w="6474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26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"/>
          <p:cNvSpPr txBox="1"/>
          <p:nvPr>
            <p:ph type="ctrTitle"/>
          </p:nvPr>
        </p:nvSpPr>
        <p:spPr>
          <a:xfrm flipH="1">
            <a:off x="597693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INE + TITLE + SUBTITLE">
  <p:cSld name="2_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6"/>
          <p:cNvSpPr txBox="1"/>
          <p:nvPr>
            <p:ph type="ctrTitle"/>
          </p:nvPr>
        </p:nvSpPr>
        <p:spPr>
          <a:xfrm>
            <a:off x="4190296" y="1801293"/>
            <a:ext cx="2966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b="0"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3" name="Google Shape;183;p16"/>
          <p:cNvSpPr txBox="1"/>
          <p:nvPr>
            <p:ph idx="1" type="subTitle"/>
          </p:nvPr>
        </p:nvSpPr>
        <p:spPr>
          <a:xfrm>
            <a:off x="4769001" y="3394960"/>
            <a:ext cx="23880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4" name="Google Shape;184;p16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6804150" y="3444550"/>
            <a:ext cx="2335700" cy="1698947"/>
          </a:xfrm>
          <a:custGeom>
            <a:rect b="b" l="l" r="r" t="t"/>
            <a:pathLst>
              <a:path extrusionOk="0" h="9021" w="12402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01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8182185" y="1291906"/>
            <a:ext cx="957671" cy="3049103"/>
          </a:xfrm>
          <a:custGeom>
            <a:rect b="b" l="l" r="r" t="t"/>
            <a:pathLst>
              <a:path extrusionOk="0" h="16190" w="5085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6780000" dist="1714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7417929" y="3930261"/>
            <a:ext cx="1726067" cy="1213238"/>
          </a:xfrm>
          <a:custGeom>
            <a:rect b="b" l="l" r="r" t="t"/>
            <a:pathLst>
              <a:path extrusionOk="0" h="6442" w="9165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01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4678424" y="4546187"/>
            <a:ext cx="2633077" cy="523188"/>
          </a:xfrm>
          <a:custGeom>
            <a:rect b="b" l="l" r="r" t="t"/>
            <a:pathLst>
              <a:path extrusionOk="0" h="2778" w="13981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1460000" dist="1333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0" y="2124503"/>
            <a:ext cx="643947" cy="2409965"/>
          </a:xfrm>
          <a:custGeom>
            <a:rect b="b" l="l" r="r" t="t"/>
            <a:pathLst>
              <a:path extrusionOk="0" h="9839" w="2629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6260000" dist="2476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0" y="3075"/>
            <a:ext cx="1944089" cy="1397138"/>
          </a:xfrm>
          <a:custGeom>
            <a:rect b="b" l="l" r="r" t="t"/>
            <a:pathLst>
              <a:path extrusionOk="0" h="5704" w="7937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4926743" y="0"/>
            <a:ext cx="2319503" cy="682705"/>
          </a:xfrm>
          <a:custGeom>
            <a:rect b="b" l="l" r="r" t="t"/>
            <a:pathLst>
              <a:path extrusionOk="0" h="3625" w="12316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5913146" y="0"/>
            <a:ext cx="3226701" cy="1925135"/>
          </a:xfrm>
          <a:custGeom>
            <a:rect b="b" l="l" r="r" t="t"/>
            <a:pathLst>
              <a:path extrusionOk="0" h="10222" w="17133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3_Diapositiva de título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/>
          <p:nvPr/>
        </p:nvSpPr>
        <p:spPr>
          <a:xfrm>
            <a:off x="0" y="3475"/>
            <a:ext cx="9144000" cy="5136600"/>
          </a:xfrm>
          <a:prstGeom prst="rect">
            <a:avLst/>
          </a:prstGeom>
          <a:solidFill>
            <a:srgbClr val="FFFFFF">
              <a:alpha val="31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 txBox="1"/>
          <p:nvPr>
            <p:ph type="ctrTitle"/>
          </p:nvPr>
        </p:nvSpPr>
        <p:spPr>
          <a:xfrm>
            <a:off x="1079400" y="1222075"/>
            <a:ext cx="32871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4_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 flipH="1">
            <a:off x="1028325" y="399713"/>
            <a:ext cx="7083900" cy="4344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98" name="Google Shape;198;p18"/>
          <p:cNvSpPr txBox="1"/>
          <p:nvPr>
            <p:ph type="ctrTitle"/>
          </p:nvPr>
        </p:nvSpPr>
        <p:spPr>
          <a:xfrm>
            <a:off x="1709636" y="1515646"/>
            <a:ext cx="5724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b="0" sz="5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18"/>
          <p:cNvSpPr txBox="1"/>
          <p:nvPr>
            <p:ph idx="1" type="subTitle"/>
          </p:nvPr>
        </p:nvSpPr>
        <p:spPr>
          <a:xfrm>
            <a:off x="3206903" y="3227865"/>
            <a:ext cx="2724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00" name="Google Shape;200;p18"/>
          <p:cNvCxnSpPr/>
          <p:nvPr/>
        </p:nvCxnSpPr>
        <p:spPr>
          <a:xfrm rot="10800000">
            <a:off x="2962931" y="2914144"/>
            <a:ext cx="32124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1" name="Google Shape;201;p18"/>
          <p:cNvSpPr/>
          <p:nvPr/>
        </p:nvSpPr>
        <p:spPr>
          <a:xfrm>
            <a:off x="4863180" y="3041523"/>
            <a:ext cx="4277414" cy="2101968"/>
          </a:xfrm>
          <a:custGeom>
            <a:rect b="b" l="l" r="r" t="t"/>
            <a:pathLst>
              <a:path extrusionOk="0" h="8582" w="17464">
                <a:moveTo>
                  <a:pt x="16370" y="1"/>
                </a:moveTo>
                <a:cubicBezTo>
                  <a:pt x="15547" y="1"/>
                  <a:pt x="14791" y="341"/>
                  <a:pt x="14270" y="1361"/>
                </a:cubicBezTo>
                <a:cubicBezTo>
                  <a:pt x="13465" y="2920"/>
                  <a:pt x="12816" y="3336"/>
                  <a:pt x="12233" y="3336"/>
                </a:cubicBezTo>
                <a:cubicBezTo>
                  <a:pt x="11826" y="3336"/>
                  <a:pt x="11450" y="3132"/>
                  <a:pt x="11077" y="2974"/>
                </a:cubicBezTo>
                <a:cubicBezTo>
                  <a:pt x="10441" y="2702"/>
                  <a:pt x="8470" y="1319"/>
                  <a:pt x="6737" y="1319"/>
                </a:cubicBezTo>
                <a:cubicBezTo>
                  <a:pt x="6024" y="1319"/>
                  <a:pt x="5351" y="1553"/>
                  <a:pt x="4828" y="2194"/>
                </a:cubicBezTo>
                <a:cubicBezTo>
                  <a:pt x="3349" y="4029"/>
                  <a:pt x="3405" y="4562"/>
                  <a:pt x="3059" y="4562"/>
                </a:cubicBezTo>
                <a:cubicBezTo>
                  <a:pt x="2988" y="4562"/>
                  <a:pt x="2899" y="4539"/>
                  <a:pt x="2777" y="4501"/>
                </a:cubicBezTo>
                <a:cubicBezTo>
                  <a:pt x="2423" y="4385"/>
                  <a:pt x="1922" y="4163"/>
                  <a:pt x="1460" y="4163"/>
                </a:cubicBezTo>
                <a:cubicBezTo>
                  <a:pt x="991" y="4163"/>
                  <a:pt x="563" y="4393"/>
                  <a:pt x="375" y="5196"/>
                </a:cubicBezTo>
                <a:cubicBezTo>
                  <a:pt x="0" y="6787"/>
                  <a:pt x="1870" y="7257"/>
                  <a:pt x="1870" y="7257"/>
                </a:cubicBezTo>
                <a:lnTo>
                  <a:pt x="5822" y="7919"/>
                </a:lnTo>
                <a:lnTo>
                  <a:pt x="10094" y="7257"/>
                </a:lnTo>
                <a:lnTo>
                  <a:pt x="11376" y="8581"/>
                </a:lnTo>
                <a:lnTo>
                  <a:pt x="17464" y="8581"/>
                </a:lnTo>
                <a:lnTo>
                  <a:pt x="17464" y="165"/>
                </a:lnTo>
                <a:cubicBezTo>
                  <a:pt x="17096" y="65"/>
                  <a:pt x="16726" y="1"/>
                  <a:pt x="1637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85738" rotWithShape="0" algn="bl" dir="834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5004272" y="0"/>
            <a:ext cx="2307201" cy="716694"/>
          </a:xfrm>
          <a:custGeom>
            <a:rect b="b" l="l" r="r" t="t"/>
            <a:pathLst>
              <a:path extrusionOk="0" h="1072" w="3451">
                <a:moveTo>
                  <a:pt x="128" y="1"/>
                </a:moveTo>
                <a:cubicBezTo>
                  <a:pt x="0" y="300"/>
                  <a:pt x="21" y="599"/>
                  <a:pt x="278" y="877"/>
                </a:cubicBezTo>
                <a:cubicBezTo>
                  <a:pt x="404" y="1013"/>
                  <a:pt x="581" y="1072"/>
                  <a:pt x="797" y="1072"/>
                </a:cubicBezTo>
                <a:cubicBezTo>
                  <a:pt x="1455" y="1072"/>
                  <a:pt x="2468" y="524"/>
                  <a:pt x="34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71450" rotWithShape="0" algn="bl" dir="81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7527484" y="0"/>
            <a:ext cx="1613116" cy="3240912"/>
          </a:xfrm>
          <a:custGeom>
            <a:rect b="b" l="l" r="r" t="t"/>
            <a:pathLst>
              <a:path extrusionOk="0" h="9272" w="4615">
                <a:moveTo>
                  <a:pt x="2372" y="1"/>
                </a:moveTo>
                <a:cubicBezTo>
                  <a:pt x="2105" y="1090"/>
                  <a:pt x="1" y="1902"/>
                  <a:pt x="374" y="3280"/>
                </a:cubicBezTo>
                <a:cubicBezTo>
                  <a:pt x="759" y="4690"/>
                  <a:pt x="2062" y="4209"/>
                  <a:pt x="2916" y="5609"/>
                </a:cubicBezTo>
                <a:cubicBezTo>
                  <a:pt x="3632" y="6794"/>
                  <a:pt x="3248" y="8225"/>
                  <a:pt x="4615" y="9272"/>
                </a:cubicBezTo>
                <a:lnTo>
                  <a:pt x="4615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71450" rotWithShape="0" algn="bl" dir="81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1360333" y="4515993"/>
            <a:ext cx="1365716" cy="627504"/>
          </a:xfrm>
          <a:custGeom>
            <a:rect b="b" l="l" r="r" t="t"/>
            <a:pathLst>
              <a:path extrusionOk="0" h="2562" w="5576">
                <a:moveTo>
                  <a:pt x="3087" y="0"/>
                </a:moveTo>
                <a:cubicBezTo>
                  <a:pt x="2895" y="0"/>
                  <a:pt x="2689" y="46"/>
                  <a:pt x="2467" y="147"/>
                </a:cubicBezTo>
                <a:cubicBezTo>
                  <a:pt x="1399" y="628"/>
                  <a:pt x="791" y="1782"/>
                  <a:pt x="1" y="2561"/>
                </a:cubicBezTo>
                <a:lnTo>
                  <a:pt x="5576" y="2561"/>
                </a:lnTo>
                <a:lnTo>
                  <a:pt x="5565" y="2551"/>
                </a:lnTo>
                <a:cubicBezTo>
                  <a:pt x="4932" y="1706"/>
                  <a:pt x="4266" y="0"/>
                  <a:pt x="30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71450" rotWithShape="0" algn="bl" dir="1788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-11145" y="4049649"/>
            <a:ext cx="703922" cy="1093846"/>
          </a:xfrm>
          <a:custGeom>
            <a:rect b="b" l="l" r="r" t="t"/>
            <a:pathLst>
              <a:path extrusionOk="0" h="4466" w="2874">
                <a:moveTo>
                  <a:pt x="0" y="1"/>
                </a:moveTo>
                <a:lnTo>
                  <a:pt x="0" y="4465"/>
                </a:lnTo>
                <a:lnTo>
                  <a:pt x="2874" y="4465"/>
                </a:lnTo>
                <a:cubicBezTo>
                  <a:pt x="2297" y="3152"/>
                  <a:pt x="1977" y="556"/>
                  <a:pt x="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714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4083572" y="4223548"/>
            <a:ext cx="4136336" cy="919948"/>
          </a:xfrm>
          <a:custGeom>
            <a:rect b="b" l="l" r="r" t="t"/>
            <a:pathLst>
              <a:path extrusionOk="0" h="3756" w="16888">
                <a:moveTo>
                  <a:pt x="7399" y="1"/>
                </a:moveTo>
                <a:cubicBezTo>
                  <a:pt x="5849" y="1"/>
                  <a:pt x="4332" y="422"/>
                  <a:pt x="3013" y="1523"/>
                </a:cubicBezTo>
                <a:cubicBezTo>
                  <a:pt x="1731" y="2591"/>
                  <a:pt x="759" y="3339"/>
                  <a:pt x="1" y="3755"/>
                </a:cubicBezTo>
                <a:lnTo>
                  <a:pt x="16887" y="3755"/>
                </a:lnTo>
                <a:cubicBezTo>
                  <a:pt x="15103" y="2478"/>
                  <a:pt x="11156" y="1"/>
                  <a:pt x="739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85738" rotWithShape="0" algn="bl" dir="1746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-11145" y="1446793"/>
            <a:ext cx="902803" cy="2503649"/>
          </a:xfrm>
          <a:custGeom>
            <a:rect b="b" l="l" r="r" t="t"/>
            <a:pathLst>
              <a:path extrusionOk="0" h="10222" w="3686">
                <a:moveTo>
                  <a:pt x="0" y="1"/>
                </a:moveTo>
                <a:lnTo>
                  <a:pt x="0" y="10222"/>
                </a:lnTo>
                <a:cubicBezTo>
                  <a:pt x="1251" y="9421"/>
                  <a:pt x="3012" y="9955"/>
                  <a:pt x="3237" y="9101"/>
                </a:cubicBezTo>
                <a:cubicBezTo>
                  <a:pt x="3515" y="8086"/>
                  <a:pt x="781" y="7765"/>
                  <a:pt x="674" y="6676"/>
                </a:cubicBezTo>
                <a:cubicBezTo>
                  <a:pt x="534" y="5244"/>
                  <a:pt x="3686" y="5309"/>
                  <a:pt x="3344" y="2628"/>
                </a:cubicBezTo>
                <a:cubicBezTo>
                  <a:pt x="3119" y="844"/>
                  <a:pt x="1229" y="225"/>
                  <a:pt x="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714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-123558" y="0"/>
            <a:ext cx="3404969" cy="2815414"/>
          </a:xfrm>
          <a:custGeom>
            <a:rect b="b" l="l" r="r" t="t"/>
            <a:pathLst>
              <a:path extrusionOk="0" h="9742" w="11782">
                <a:moveTo>
                  <a:pt x="459" y="1"/>
                </a:moveTo>
                <a:lnTo>
                  <a:pt x="459" y="9742"/>
                </a:lnTo>
                <a:cubicBezTo>
                  <a:pt x="823" y="9699"/>
                  <a:pt x="1100" y="9603"/>
                  <a:pt x="1271" y="9454"/>
                </a:cubicBezTo>
                <a:cubicBezTo>
                  <a:pt x="2425" y="8439"/>
                  <a:pt x="1" y="5886"/>
                  <a:pt x="1133" y="5555"/>
                </a:cubicBezTo>
                <a:cubicBezTo>
                  <a:pt x="1262" y="5518"/>
                  <a:pt x="1409" y="5502"/>
                  <a:pt x="1569" y="5502"/>
                </a:cubicBezTo>
                <a:cubicBezTo>
                  <a:pt x="2574" y="5502"/>
                  <a:pt x="4088" y="6129"/>
                  <a:pt x="4990" y="6129"/>
                </a:cubicBezTo>
                <a:cubicBezTo>
                  <a:pt x="5197" y="6129"/>
                  <a:pt x="5372" y="6096"/>
                  <a:pt x="5501" y="6014"/>
                </a:cubicBezTo>
                <a:cubicBezTo>
                  <a:pt x="6782" y="5192"/>
                  <a:pt x="4764" y="3120"/>
                  <a:pt x="5159" y="2426"/>
                </a:cubicBezTo>
                <a:cubicBezTo>
                  <a:pt x="6078" y="812"/>
                  <a:pt x="10041" y="2180"/>
                  <a:pt x="1178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71450" rotWithShape="0" algn="bl" dir="81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7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/>
          <p:nvPr>
            <p:ph idx="1" type="subTitle"/>
          </p:nvPr>
        </p:nvSpPr>
        <p:spPr>
          <a:xfrm flipH="1">
            <a:off x="2143975" y="2211365"/>
            <a:ext cx="46011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Squada One"/>
              <a:buNone/>
              <a:defRPr sz="4500">
                <a:solidFill>
                  <a:schemeClr val="accent6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quada One"/>
              <a:buNone/>
              <a:defRPr sz="15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cxnSp>
        <p:nvCxnSpPr>
          <p:cNvPr id="211" name="Google Shape;211;p19"/>
          <p:cNvCxnSpPr/>
          <p:nvPr/>
        </p:nvCxnSpPr>
        <p:spPr>
          <a:xfrm rot="10800000">
            <a:off x="7500" y="2336600"/>
            <a:ext cx="26814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19"/>
          <p:cNvSpPr txBox="1"/>
          <p:nvPr>
            <p:ph idx="2" type="subTitle"/>
          </p:nvPr>
        </p:nvSpPr>
        <p:spPr>
          <a:xfrm flipH="1">
            <a:off x="5434825" y="2646968"/>
            <a:ext cx="2383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3" name="Google Shape;213;p19"/>
          <p:cNvSpPr/>
          <p:nvPr/>
        </p:nvSpPr>
        <p:spPr>
          <a:xfrm flipH="1">
            <a:off x="11646" y="3444550"/>
            <a:ext cx="2335700" cy="1698947"/>
          </a:xfrm>
          <a:custGeom>
            <a:rect b="b" l="l" r="r" t="t"/>
            <a:pathLst>
              <a:path extrusionOk="0" h="9021" w="12402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578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 flipH="1">
            <a:off x="11641" y="1291906"/>
            <a:ext cx="957671" cy="3049103"/>
          </a:xfrm>
          <a:custGeom>
            <a:rect b="b" l="l" r="r" t="t"/>
            <a:pathLst>
              <a:path extrusionOk="0" h="16190" w="5085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4080000" dist="2000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 flipH="1">
            <a:off x="7500" y="3930261"/>
            <a:ext cx="1726067" cy="1213238"/>
          </a:xfrm>
          <a:custGeom>
            <a:rect b="b" l="l" r="r" t="t"/>
            <a:pathLst>
              <a:path extrusionOk="0" h="6442" w="9165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888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 flipH="1">
            <a:off x="1817695" y="4620312"/>
            <a:ext cx="2633077" cy="523188"/>
          </a:xfrm>
          <a:custGeom>
            <a:rect b="b" l="l" r="r" t="t"/>
            <a:pathLst>
              <a:path extrusionOk="0" h="2778" w="13981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1460000" dist="1333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 flipH="1">
            <a:off x="8500049" y="2124503"/>
            <a:ext cx="643947" cy="2409965"/>
          </a:xfrm>
          <a:custGeom>
            <a:rect b="b" l="l" r="r" t="t"/>
            <a:pathLst>
              <a:path extrusionOk="0" h="9839" w="2629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6260000" dist="2476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 flipH="1">
            <a:off x="5395676" y="0"/>
            <a:ext cx="3748328" cy="2693771"/>
          </a:xfrm>
          <a:custGeom>
            <a:rect b="b" l="l" r="r" t="t"/>
            <a:pathLst>
              <a:path extrusionOk="0" h="5704" w="7937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 flipH="1">
            <a:off x="2585009" y="0"/>
            <a:ext cx="3161332" cy="930483"/>
          </a:xfrm>
          <a:custGeom>
            <a:rect b="b" l="l" r="r" t="t"/>
            <a:pathLst>
              <a:path extrusionOk="0" h="3625" w="12316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11653" y="0"/>
            <a:ext cx="4397784" cy="2623834"/>
          </a:xfrm>
          <a:custGeom>
            <a:rect b="b" l="l" r="r" t="t"/>
            <a:pathLst>
              <a:path extrusionOk="0" h="10222" w="17133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 txBox="1"/>
          <p:nvPr>
            <p:ph hasCustomPrompt="1" type="title"/>
          </p:nvPr>
        </p:nvSpPr>
        <p:spPr>
          <a:xfrm>
            <a:off x="2143975" y="1562675"/>
            <a:ext cx="15297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b="0"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 1">
  <p:cSld name="7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>
            <p:ph idx="1" type="subTitle"/>
          </p:nvPr>
        </p:nvSpPr>
        <p:spPr>
          <a:xfrm>
            <a:off x="3217225" y="2211365"/>
            <a:ext cx="46011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Squada One"/>
              <a:buNone/>
              <a:defRPr sz="4500">
                <a:solidFill>
                  <a:schemeClr val="accent6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quada One"/>
              <a:buNone/>
              <a:defRPr sz="15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24" name="Google Shape;224;p20"/>
          <p:cNvSpPr txBox="1"/>
          <p:nvPr>
            <p:ph idx="2" type="subTitle"/>
          </p:nvPr>
        </p:nvSpPr>
        <p:spPr>
          <a:xfrm>
            <a:off x="2143975" y="2646968"/>
            <a:ext cx="2383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0"/>
          <p:cNvSpPr/>
          <p:nvPr/>
        </p:nvSpPr>
        <p:spPr>
          <a:xfrm flipH="1">
            <a:off x="4146" y="3444550"/>
            <a:ext cx="2335700" cy="1698947"/>
          </a:xfrm>
          <a:custGeom>
            <a:rect b="b" l="l" r="r" t="t"/>
            <a:pathLst>
              <a:path extrusionOk="0" h="9021" w="12402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578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 flipH="1">
            <a:off x="4141" y="1291906"/>
            <a:ext cx="957671" cy="3049103"/>
          </a:xfrm>
          <a:custGeom>
            <a:rect b="b" l="l" r="r" t="t"/>
            <a:pathLst>
              <a:path extrusionOk="0" h="16190" w="5085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4080000" dist="2000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"/>
          <p:cNvSpPr/>
          <p:nvPr/>
        </p:nvSpPr>
        <p:spPr>
          <a:xfrm flipH="1">
            <a:off x="0" y="3930261"/>
            <a:ext cx="1726067" cy="1213238"/>
          </a:xfrm>
          <a:custGeom>
            <a:rect b="b" l="l" r="r" t="t"/>
            <a:pathLst>
              <a:path extrusionOk="0" h="6442" w="9165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888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 flipH="1">
            <a:off x="1817695" y="4620312"/>
            <a:ext cx="2633077" cy="523188"/>
          </a:xfrm>
          <a:custGeom>
            <a:rect b="b" l="l" r="r" t="t"/>
            <a:pathLst>
              <a:path extrusionOk="0" h="2778" w="13981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1460000" dist="1333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8500049" y="2124503"/>
            <a:ext cx="643947" cy="2409965"/>
          </a:xfrm>
          <a:custGeom>
            <a:rect b="b" l="l" r="r" t="t"/>
            <a:pathLst>
              <a:path extrusionOk="0" h="9839" w="2629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6260000" dist="2476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 flipH="1">
            <a:off x="5395676" y="0"/>
            <a:ext cx="3748328" cy="2693771"/>
          </a:xfrm>
          <a:custGeom>
            <a:rect b="b" l="l" r="r" t="t"/>
            <a:pathLst>
              <a:path extrusionOk="0" h="5704" w="7937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 flipH="1">
            <a:off x="2585009" y="0"/>
            <a:ext cx="3161332" cy="930483"/>
          </a:xfrm>
          <a:custGeom>
            <a:rect b="b" l="l" r="r" t="t"/>
            <a:pathLst>
              <a:path extrusionOk="0" h="3625" w="12316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 flipH="1">
            <a:off x="4153" y="0"/>
            <a:ext cx="4397784" cy="2623834"/>
          </a:xfrm>
          <a:custGeom>
            <a:rect b="b" l="l" r="r" t="t"/>
            <a:pathLst>
              <a:path extrusionOk="0" h="10222" w="17133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144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3" name="Google Shape;233;p20"/>
          <p:cNvCxnSpPr/>
          <p:nvPr/>
        </p:nvCxnSpPr>
        <p:spPr>
          <a:xfrm rot="10800000">
            <a:off x="8007675" y="0"/>
            <a:ext cx="0" cy="30945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ITLE + SUBTITLE">
  <p:cSld name="1_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rect b="b" l="l" r="r" t="t"/>
            <a:pathLst>
              <a:path extrusionOk="0" h="57273" w="51204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rect b="b" l="l" r="r" t="t"/>
            <a:pathLst>
              <a:path extrusionOk="0" h="57613" w="57997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rect b="b" l="l" r="r" t="t"/>
            <a:pathLst>
              <a:path extrusionOk="0" h="52784" w="21587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99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rect b="b" l="l" r="r" t="t"/>
            <a:pathLst>
              <a:path extrusionOk="0" h="88833" w="51066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rect b="b" l="l" r="r" t="t"/>
            <a:pathLst>
              <a:path extrusionOk="0" h="60134" w="36102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99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8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/>
          <p:nvPr/>
        </p:nvSpPr>
        <p:spPr>
          <a:xfrm flipH="1">
            <a:off x="7145715" y="0"/>
            <a:ext cx="1957071" cy="2650496"/>
          </a:xfrm>
          <a:custGeom>
            <a:rect b="b" l="l" r="r" t="t"/>
            <a:pathLst>
              <a:path extrusionOk="0" h="10821" w="799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 flipH="1">
            <a:off x="4165774" y="0"/>
            <a:ext cx="5156722" cy="5057276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9420000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6122600" y="1713596"/>
            <a:ext cx="3019375" cy="3429895"/>
          </a:xfrm>
          <a:custGeom>
            <a:rect b="b" l="l" r="r" t="t"/>
            <a:pathLst>
              <a:path extrusionOk="0" h="14003" w="12327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 txBox="1"/>
          <p:nvPr>
            <p:ph type="ctrTitle"/>
          </p:nvPr>
        </p:nvSpPr>
        <p:spPr>
          <a:xfrm flipH="1">
            <a:off x="605313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10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33672" y="0"/>
            <a:ext cx="1957071" cy="2650496"/>
          </a:xfrm>
          <a:custGeom>
            <a:rect b="b" l="l" r="r" t="t"/>
            <a:pathLst>
              <a:path extrusionOk="0" h="10821" w="799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"/>
          <p:cNvSpPr/>
          <p:nvPr/>
        </p:nvSpPr>
        <p:spPr>
          <a:xfrm>
            <a:off x="-186038" y="0"/>
            <a:ext cx="5156722" cy="5057276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9420000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"/>
          <p:cNvSpPr/>
          <p:nvPr/>
        </p:nvSpPr>
        <p:spPr>
          <a:xfrm>
            <a:off x="-5518" y="1713596"/>
            <a:ext cx="3019375" cy="3429895"/>
          </a:xfrm>
          <a:custGeom>
            <a:rect b="b" l="l" r="r" t="t"/>
            <a:pathLst>
              <a:path extrusionOk="0" h="14003" w="12327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"/>
          <p:cNvSpPr txBox="1"/>
          <p:nvPr>
            <p:ph type="ctrTitle"/>
          </p:nvPr>
        </p:nvSpPr>
        <p:spPr>
          <a:xfrm flipH="1">
            <a:off x="83424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1">
  <p:cSld name="10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059250" y="-123570"/>
            <a:ext cx="1789200" cy="26298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4991939" y="-123570"/>
            <a:ext cx="1786800" cy="26298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/>
          <p:nvPr/>
        </p:nvSpPr>
        <p:spPr>
          <a:xfrm>
            <a:off x="6937646" y="-123570"/>
            <a:ext cx="1761900" cy="26298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3059250" y="2710354"/>
            <a:ext cx="1789200" cy="2556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4991939" y="2710354"/>
            <a:ext cx="1786800" cy="2556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6937646" y="2710354"/>
            <a:ext cx="1761900" cy="2556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 txBox="1"/>
          <p:nvPr>
            <p:ph idx="1" type="subTitle"/>
          </p:nvPr>
        </p:nvSpPr>
        <p:spPr>
          <a:xfrm flipH="1">
            <a:off x="3059251" y="1527275"/>
            <a:ext cx="17892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54" name="Google Shape;254;p23"/>
          <p:cNvSpPr txBox="1"/>
          <p:nvPr>
            <p:ph idx="2" type="subTitle"/>
          </p:nvPr>
        </p:nvSpPr>
        <p:spPr>
          <a:xfrm>
            <a:off x="3244987" y="1674244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5" name="Google Shape;255;p23"/>
          <p:cNvSpPr txBox="1"/>
          <p:nvPr>
            <p:ph idx="3" type="subTitle"/>
          </p:nvPr>
        </p:nvSpPr>
        <p:spPr>
          <a:xfrm flipH="1">
            <a:off x="5005238" y="1527275"/>
            <a:ext cx="17619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56" name="Google Shape;256;p23"/>
          <p:cNvSpPr txBox="1"/>
          <p:nvPr>
            <p:ph idx="4" type="subTitle"/>
          </p:nvPr>
        </p:nvSpPr>
        <p:spPr>
          <a:xfrm>
            <a:off x="5177372" y="1674244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7" name="Google Shape;257;p23"/>
          <p:cNvSpPr txBox="1"/>
          <p:nvPr>
            <p:ph idx="5" type="subTitle"/>
          </p:nvPr>
        </p:nvSpPr>
        <p:spPr>
          <a:xfrm flipH="1">
            <a:off x="6923988" y="1527275"/>
            <a:ext cx="17892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58" name="Google Shape;258;p23"/>
          <p:cNvSpPr txBox="1"/>
          <p:nvPr>
            <p:ph idx="6" type="subTitle"/>
          </p:nvPr>
        </p:nvSpPr>
        <p:spPr>
          <a:xfrm>
            <a:off x="7109775" y="1674244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9" name="Google Shape;259;p23"/>
          <p:cNvSpPr txBox="1"/>
          <p:nvPr>
            <p:ph idx="7" type="subTitle"/>
          </p:nvPr>
        </p:nvSpPr>
        <p:spPr>
          <a:xfrm flipH="1">
            <a:off x="3059201" y="3537225"/>
            <a:ext cx="17892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0" name="Google Shape;260;p23"/>
          <p:cNvSpPr txBox="1"/>
          <p:nvPr>
            <p:ph idx="8" type="subTitle"/>
          </p:nvPr>
        </p:nvSpPr>
        <p:spPr>
          <a:xfrm>
            <a:off x="3244987" y="3684188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1" name="Google Shape;261;p23"/>
          <p:cNvSpPr txBox="1"/>
          <p:nvPr>
            <p:ph idx="9" type="subTitle"/>
          </p:nvPr>
        </p:nvSpPr>
        <p:spPr>
          <a:xfrm flipH="1">
            <a:off x="4991588" y="3537225"/>
            <a:ext cx="17892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2" name="Google Shape;262;p23"/>
          <p:cNvSpPr txBox="1"/>
          <p:nvPr>
            <p:ph idx="13" type="subTitle"/>
          </p:nvPr>
        </p:nvSpPr>
        <p:spPr>
          <a:xfrm>
            <a:off x="5177372" y="3684188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3" name="Google Shape;263;p23"/>
          <p:cNvSpPr txBox="1"/>
          <p:nvPr>
            <p:ph idx="14" type="subTitle"/>
          </p:nvPr>
        </p:nvSpPr>
        <p:spPr>
          <a:xfrm flipH="1">
            <a:off x="6925188" y="3537225"/>
            <a:ext cx="17868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64" name="Google Shape;264;p23"/>
          <p:cNvSpPr txBox="1"/>
          <p:nvPr>
            <p:ph idx="15" type="subTitle"/>
          </p:nvPr>
        </p:nvSpPr>
        <p:spPr>
          <a:xfrm>
            <a:off x="7109775" y="3684188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5" name="Google Shape;265;p23"/>
          <p:cNvSpPr/>
          <p:nvPr/>
        </p:nvSpPr>
        <p:spPr>
          <a:xfrm>
            <a:off x="33672" y="0"/>
            <a:ext cx="1957071" cy="2650496"/>
          </a:xfrm>
          <a:custGeom>
            <a:rect b="b" l="l" r="r" t="t"/>
            <a:pathLst>
              <a:path extrusionOk="0" h="10821" w="799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-186038" y="0"/>
            <a:ext cx="5156722" cy="5057276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9420000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"/>
          <p:cNvSpPr/>
          <p:nvPr/>
        </p:nvSpPr>
        <p:spPr>
          <a:xfrm>
            <a:off x="-5518" y="1713596"/>
            <a:ext cx="3019375" cy="3429895"/>
          </a:xfrm>
          <a:custGeom>
            <a:rect b="b" l="l" r="r" t="t"/>
            <a:pathLst>
              <a:path extrusionOk="0" h="14003" w="12327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"/>
          <p:cNvSpPr txBox="1"/>
          <p:nvPr>
            <p:ph type="ctrTitle"/>
          </p:nvPr>
        </p:nvSpPr>
        <p:spPr>
          <a:xfrm flipH="1">
            <a:off x="83424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2">
  <p:cSld name="9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/>
          <p:nvPr/>
        </p:nvSpPr>
        <p:spPr>
          <a:xfrm>
            <a:off x="2914150" y="-32775"/>
            <a:ext cx="1707300" cy="5209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4835821" y="-32775"/>
            <a:ext cx="1707300" cy="5209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6757492" y="-32775"/>
            <a:ext cx="1707300" cy="5209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33672" y="0"/>
            <a:ext cx="1957071" cy="2650496"/>
          </a:xfrm>
          <a:custGeom>
            <a:rect b="b" l="l" r="r" t="t"/>
            <a:pathLst>
              <a:path extrusionOk="0" h="10821" w="799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-5518" y="1713596"/>
            <a:ext cx="3019375" cy="3429895"/>
          </a:xfrm>
          <a:custGeom>
            <a:rect b="b" l="l" r="r" t="t"/>
            <a:pathLst>
              <a:path extrusionOk="0" h="14003" w="12327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 txBox="1"/>
          <p:nvPr>
            <p:ph type="ctrTitle"/>
          </p:nvPr>
        </p:nvSpPr>
        <p:spPr>
          <a:xfrm flipH="1">
            <a:off x="83424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6" name="Google Shape;276;p24"/>
          <p:cNvSpPr/>
          <p:nvPr/>
        </p:nvSpPr>
        <p:spPr>
          <a:xfrm>
            <a:off x="-186038" y="0"/>
            <a:ext cx="5156722" cy="5057276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9420000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"/>
          <p:cNvSpPr/>
          <p:nvPr/>
        </p:nvSpPr>
        <p:spPr>
          <a:xfrm flipH="1">
            <a:off x="6835494" y="2521126"/>
            <a:ext cx="2308508" cy="2622377"/>
          </a:xfrm>
          <a:custGeom>
            <a:rect b="b" l="l" r="r" t="t"/>
            <a:pathLst>
              <a:path extrusionOk="0" h="14003" w="12327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/>
          <p:nvPr/>
        </p:nvSpPr>
        <p:spPr>
          <a:xfrm flipH="1">
            <a:off x="4168262" y="0"/>
            <a:ext cx="5156722" cy="5057276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9420000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 txBox="1"/>
          <p:nvPr>
            <p:ph idx="1" type="subTitle"/>
          </p:nvPr>
        </p:nvSpPr>
        <p:spPr>
          <a:xfrm flipH="1">
            <a:off x="2903426" y="2379600"/>
            <a:ext cx="17073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80" name="Google Shape;280;p24"/>
          <p:cNvSpPr txBox="1"/>
          <p:nvPr>
            <p:ph idx="2" type="subTitle"/>
          </p:nvPr>
        </p:nvSpPr>
        <p:spPr>
          <a:xfrm>
            <a:off x="3048262" y="2526550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1" name="Google Shape;281;p24"/>
          <p:cNvSpPr txBox="1"/>
          <p:nvPr>
            <p:ph idx="3" type="subTitle"/>
          </p:nvPr>
        </p:nvSpPr>
        <p:spPr>
          <a:xfrm flipH="1">
            <a:off x="4835822" y="2379600"/>
            <a:ext cx="17073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82" name="Google Shape;282;p24"/>
          <p:cNvSpPr txBox="1"/>
          <p:nvPr>
            <p:ph idx="4" type="subTitle"/>
          </p:nvPr>
        </p:nvSpPr>
        <p:spPr>
          <a:xfrm>
            <a:off x="4980647" y="2526550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3" name="Google Shape;283;p24"/>
          <p:cNvSpPr txBox="1"/>
          <p:nvPr>
            <p:ph idx="5" type="subTitle"/>
          </p:nvPr>
        </p:nvSpPr>
        <p:spPr>
          <a:xfrm flipH="1">
            <a:off x="6768213" y="2379600"/>
            <a:ext cx="17073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284" name="Google Shape;284;p24"/>
          <p:cNvSpPr txBox="1"/>
          <p:nvPr>
            <p:ph idx="6" type="subTitle"/>
          </p:nvPr>
        </p:nvSpPr>
        <p:spPr>
          <a:xfrm>
            <a:off x="6913050" y="2526550"/>
            <a:ext cx="14175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1">
  <p:cSld name="12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/>
          <p:nvPr/>
        </p:nvSpPr>
        <p:spPr>
          <a:xfrm>
            <a:off x="607254" y="-74450"/>
            <a:ext cx="2347500" cy="5319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88" name="Google Shape;288;p25"/>
          <p:cNvSpPr txBox="1"/>
          <p:nvPr>
            <p:ph type="ctrTitle"/>
          </p:nvPr>
        </p:nvSpPr>
        <p:spPr>
          <a:xfrm flipH="1">
            <a:off x="799804" y="656515"/>
            <a:ext cx="2308500" cy="22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1" type="subTitle"/>
          </p:nvPr>
        </p:nvSpPr>
        <p:spPr>
          <a:xfrm>
            <a:off x="799804" y="3330788"/>
            <a:ext cx="18330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0" name="Google Shape;290;p25"/>
          <p:cNvSpPr/>
          <p:nvPr/>
        </p:nvSpPr>
        <p:spPr>
          <a:xfrm>
            <a:off x="4125313" y="4481509"/>
            <a:ext cx="1729539" cy="652520"/>
          </a:xfrm>
          <a:custGeom>
            <a:rect b="b" l="l" r="r" t="t"/>
            <a:pathLst>
              <a:path extrusionOk="0" h="2664" w="7061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2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6438617" y="3283797"/>
            <a:ext cx="2705390" cy="1857870"/>
          </a:xfrm>
          <a:custGeom>
            <a:rect b="b" l="l" r="r" t="t"/>
            <a:pathLst>
              <a:path extrusionOk="0" h="7585" w="11045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978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7063950" y="3961791"/>
            <a:ext cx="2080052" cy="1179876"/>
          </a:xfrm>
          <a:custGeom>
            <a:rect b="b" l="l" r="r" t="t"/>
            <a:pathLst>
              <a:path extrusionOk="0" h="4817" w="8492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386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6969648" y="0"/>
            <a:ext cx="2174355" cy="1494134"/>
          </a:xfrm>
          <a:custGeom>
            <a:rect b="b" l="l" r="r" t="t"/>
            <a:pathLst>
              <a:path extrusionOk="0" h="6100" w="8877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49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7558240" y="1272352"/>
            <a:ext cx="1585758" cy="3124945"/>
          </a:xfrm>
          <a:custGeom>
            <a:rect b="b" l="l" r="r" t="t"/>
            <a:pathLst>
              <a:path extrusionOk="0" h="12758" w="6474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80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2">
  <p:cSld name="11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/>
          <p:nvPr/>
        </p:nvSpPr>
        <p:spPr>
          <a:xfrm>
            <a:off x="6033625" y="-46375"/>
            <a:ext cx="2347500" cy="52854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98" name="Google Shape;298;p26"/>
          <p:cNvSpPr txBox="1"/>
          <p:nvPr>
            <p:ph type="ctrTitle"/>
          </p:nvPr>
        </p:nvSpPr>
        <p:spPr>
          <a:xfrm flipH="1">
            <a:off x="5881688" y="656515"/>
            <a:ext cx="2308500" cy="22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9" name="Google Shape;299;p26"/>
          <p:cNvSpPr txBox="1"/>
          <p:nvPr>
            <p:ph idx="1" type="subTitle"/>
          </p:nvPr>
        </p:nvSpPr>
        <p:spPr>
          <a:xfrm>
            <a:off x="6357113" y="3330788"/>
            <a:ext cx="18330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0" name="Google Shape;300;p26"/>
          <p:cNvSpPr/>
          <p:nvPr/>
        </p:nvSpPr>
        <p:spPr>
          <a:xfrm flipH="1">
            <a:off x="3289156" y="4481509"/>
            <a:ext cx="1729539" cy="652520"/>
          </a:xfrm>
          <a:custGeom>
            <a:rect b="b" l="l" r="r" t="t"/>
            <a:pathLst>
              <a:path extrusionOk="0" h="2664" w="7061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2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 flipH="1">
            <a:off x="0" y="3283797"/>
            <a:ext cx="2705390" cy="1857870"/>
          </a:xfrm>
          <a:custGeom>
            <a:rect b="b" l="l" r="r" t="t"/>
            <a:pathLst>
              <a:path extrusionOk="0" h="7585" w="11045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24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6"/>
          <p:cNvSpPr/>
          <p:nvPr/>
        </p:nvSpPr>
        <p:spPr>
          <a:xfrm flipH="1">
            <a:off x="6" y="3961791"/>
            <a:ext cx="2080052" cy="1179876"/>
          </a:xfrm>
          <a:custGeom>
            <a:rect b="b" l="l" r="r" t="t"/>
            <a:pathLst>
              <a:path extrusionOk="0" h="4817" w="8492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032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"/>
          <p:cNvSpPr/>
          <p:nvPr/>
        </p:nvSpPr>
        <p:spPr>
          <a:xfrm flipH="1">
            <a:off x="5" y="-1825"/>
            <a:ext cx="2174355" cy="1494134"/>
          </a:xfrm>
          <a:custGeom>
            <a:rect b="b" l="l" r="r" t="t"/>
            <a:pathLst>
              <a:path extrusionOk="0" h="6100" w="8877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26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 flipH="1">
            <a:off x="10" y="1272352"/>
            <a:ext cx="1585758" cy="3124945"/>
          </a:xfrm>
          <a:custGeom>
            <a:rect b="b" l="l" r="r" t="t"/>
            <a:pathLst>
              <a:path extrusionOk="0" h="12758" w="6474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126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4"/>
          <p:cNvCxnSpPr/>
          <p:nvPr/>
        </p:nvCxnSpPr>
        <p:spPr>
          <a:xfrm>
            <a:off x="1704305" y="33062"/>
            <a:ext cx="0" cy="4080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4"/>
          <p:cNvSpPr txBox="1"/>
          <p:nvPr>
            <p:ph idx="1" type="subTitle"/>
          </p:nvPr>
        </p:nvSpPr>
        <p:spPr>
          <a:xfrm flipH="1">
            <a:off x="2406290" y="1389099"/>
            <a:ext cx="64515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 flipH="1">
            <a:off x="2406290" y="2108561"/>
            <a:ext cx="64515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 flipH="1">
            <a:off x="2406290" y="2810183"/>
            <a:ext cx="64515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2404800" y="1880524"/>
            <a:ext cx="4434600" cy="28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5" type="subTitle"/>
          </p:nvPr>
        </p:nvSpPr>
        <p:spPr>
          <a:xfrm>
            <a:off x="2404800" y="2599372"/>
            <a:ext cx="4434600" cy="28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6" type="subTitle"/>
          </p:nvPr>
        </p:nvSpPr>
        <p:spPr>
          <a:xfrm>
            <a:off x="2404800" y="3310849"/>
            <a:ext cx="4434600" cy="28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type="ctrTitle"/>
          </p:nvPr>
        </p:nvSpPr>
        <p:spPr>
          <a:xfrm>
            <a:off x="6052873" y="2105374"/>
            <a:ext cx="2135700" cy="946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hasCustomPrompt="1" idx="7" type="title"/>
          </p:nvPr>
        </p:nvSpPr>
        <p:spPr>
          <a:xfrm>
            <a:off x="1109465" y="1624139"/>
            <a:ext cx="1230600" cy="45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4"/>
          <p:cNvSpPr txBox="1"/>
          <p:nvPr>
            <p:ph hasCustomPrompt="1" idx="8" type="title"/>
          </p:nvPr>
        </p:nvSpPr>
        <p:spPr>
          <a:xfrm>
            <a:off x="1109465" y="2340911"/>
            <a:ext cx="1230600" cy="45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4"/>
          <p:cNvSpPr txBox="1"/>
          <p:nvPr>
            <p:ph hasCustomPrompt="1" idx="9" type="title"/>
          </p:nvPr>
        </p:nvSpPr>
        <p:spPr>
          <a:xfrm>
            <a:off x="1109465" y="3061516"/>
            <a:ext cx="1230600" cy="45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4"/>
          <p:cNvSpPr txBox="1"/>
          <p:nvPr>
            <p:ph idx="13" type="subTitle"/>
          </p:nvPr>
        </p:nvSpPr>
        <p:spPr>
          <a:xfrm flipH="1">
            <a:off x="2406290" y="3580183"/>
            <a:ext cx="64515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14" type="subTitle"/>
          </p:nvPr>
        </p:nvSpPr>
        <p:spPr>
          <a:xfrm>
            <a:off x="2404800" y="4080849"/>
            <a:ext cx="4434600" cy="28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hasCustomPrompt="1" idx="15" type="title"/>
          </p:nvPr>
        </p:nvSpPr>
        <p:spPr>
          <a:xfrm>
            <a:off x="1109465" y="3831516"/>
            <a:ext cx="1230600" cy="45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4"/>
          <p:cNvSpPr/>
          <p:nvPr/>
        </p:nvSpPr>
        <p:spPr>
          <a:xfrm>
            <a:off x="8554105" y="1019672"/>
            <a:ext cx="89" cy="8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gradFill>
            <a:gsLst>
              <a:gs pos="0">
                <a:srgbClr val="C2008B"/>
              </a:gs>
              <a:gs pos="100000">
                <a:srgbClr val="50009C"/>
              </a:gs>
            </a:gsLst>
            <a:lin ang="13200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484504" y="0"/>
            <a:ext cx="4659494" cy="1452739"/>
          </a:xfrm>
          <a:custGeom>
            <a:rect b="b" l="l" r="r" t="t"/>
            <a:pathLst>
              <a:path extrusionOk="0" h="5931" w="19023">
                <a:moveTo>
                  <a:pt x="609" y="0"/>
                </a:moveTo>
                <a:cubicBezTo>
                  <a:pt x="566" y="75"/>
                  <a:pt x="513" y="150"/>
                  <a:pt x="449" y="225"/>
                </a:cubicBezTo>
                <a:cubicBezTo>
                  <a:pt x="299" y="417"/>
                  <a:pt x="150" y="577"/>
                  <a:pt x="0" y="716"/>
                </a:cubicBezTo>
                <a:cubicBezTo>
                  <a:pt x="630" y="1014"/>
                  <a:pt x="1382" y="1231"/>
                  <a:pt x="2235" y="1231"/>
                </a:cubicBezTo>
                <a:cubicBezTo>
                  <a:pt x="2452" y="1231"/>
                  <a:pt x="2676" y="1217"/>
                  <a:pt x="2906" y="1186"/>
                </a:cubicBezTo>
                <a:cubicBezTo>
                  <a:pt x="5036" y="928"/>
                  <a:pt x="6812" y="217"/>
                  <a:pt x="8042" y="217"/>
                </a:cubicBezTo>
                <a:cubicBezTo>
                  <a:pt x="8699" y="217"/>
                  <a:pt x="9200" y="420"/>
                  <a:pt x="9517" y="1004"/>
                </a:cubicBezTo>
                <a:cubicBezTo>
                  <a:pt x="10425" y="2670"/>
                  <a:pt x="8940" y="5789"/>
                  <a:pt x="10563" y="5928"/>
                </a:cubicBezTo>
                <a:cubicBezTo>
                  <a:pt x="10578" y="5930"/>
                  <a:pt x="10592" y="5930"/>
                  <a:pt x="10606" y="5930"/>
                </a:cubicBezTo>
                <a:cubicBezTo>
                  <a:pt x="11541" y="5930"/>
                  <a:pt x="12090" y="3555"/>
                  <a:pt x="12732" y="1998"/>
                </a:cubicBezTo>
                <a:cubicBezTo>
                  <a:pt x="13041" y="1224"/>
                  <a:pt x="13518" y="720"/>
                  <a:pt x="13946" y="720"/>
                </a:cubicBezTo>
                <a:cubicBezTo>
                  <a:pt x="14138" y="720"/>
                  <a:pt x="14320" y="822"/>
                  <a:pt x="14472" y="1047"/>
                </a:cubicBezTo>
                <a:cubicBezTo>
                  <a:pt x="15103" y="1987"/>
                  <a:pt x="14014" y="4102"/>
                  <a:pt x="15253" y="4882"/>
                </a:cubicBezTo>
                <a:cubicBezTo>
                  <a:pt x="15564" y="5077"/>
                  <a:pt x="15837" y="5146"/>
                  <a:pt x="16097" y="5146"/>
                </a:cubicBezTo>
                <a:cubicBezTo>
                  <a:pt x="16701" y="5146"/>
                  <a:pt x="17230" y="4776"/>
                  <a:pt x="17987" y="4776"/>
                </a:cubicBezTo>
                <a:cubicBezTo>
                  <a:pt x="18202" y="4776"/>
                  <a:pt x="18434" y="4806"/>
                  <a:pt x="18692" y="4882"/>
                </a:cubicBezTo>
                <a:cubicBezTo>
                  <a:pt x="18830" y="4924"/>
                  <a:pt x="18927" y="4977"/>
                  <a:pt x="19022" y="5042"/>
                </a:cubicBezTo>
                <a:lnTo>
                  <a:pt x="1902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7560000" dist="47625">
              <a:srgbClr val="000000">
                <a:alpha val="5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0" y="0"/>
            <a:ext cx="4733407" cy="1794523"/>
          </a:xfrm>
          <a:custGeom>
            <a:rect b="b" l="l" r="r" t="t"/>
            <a:pathLst>
              <a:path extrusionOk="0" h="5661" w="14932">
                <a:moveTo>
                  <a:pt x="10232" y="0"/>
                </a:moveTo>
                <a:lnTo>
                  <a:pt x="10168" y="97"/>
                </a:lnTo>
                <a:cubicBezTo>
                  <a:pt x="9611" y="647"/>
                  <a:pt x="9059" y="826"/>
                  <a:pt x="8530" y="826"/>
                </a:cubicBezTo>
                <a:cubicBezTo>
                  <a:pt x="7549" y="826"/>
                  <a:pt x="6648" y="213"/>
                  <a:pt x="5941" y="213"/>
                </a:cubicBezTo>
                <a:cubicBezTo>
                  <a:pt x="5712" y="213"/>
                  <a:pt x="5503" y="278"/>
                  <a:pt x="5319" y="449"/>
                </a:cubicBezTo>
                <a:cubicBezTo>
                  <a:pt x="4529" y="1196"/>
                  <a:pt x="5939" y="3557"/>
                  <a:pt x="4967" y="3963"/>
                </a:cubicBezTo>
                <a:cubicBezTo>
                  <a:pt x="4897" y="3992"/>
                  <a:pt x="4828" y="4005"/>
                  <a:pt x="4759" y="4005"/>
                </a:cubicBezTo>
                <a:cubicBezTo>
                  <a:pt x="3902" y="4005"/>
                  <a:pt x="3144" y="1939"/>
                  <a:pt x="1350" y="1939"/>
                </a:cubicBezTo>
                <a:cubicBezTo>
                  <a:pt x="1197" y="1939"/>
                  <a:pt x="1035" y="1954"/>
                  <a:pt x="866" y="1987"/>
                </a:cubicBezTo>
                <a:cubicBezTo>
                  <a:pt x="588" y="2041"/>
                  <a:pt x="299" y="2158"/>
                  <a:pt x="0" y="2307"/>
                </a:cubicBezTo>
                <a:lnTo>
                  <a:pt x="0" y="3781"/>
                </a:lnTo>
                <a:cubicBezTo>
                  <a:pt x="1324" y="4420"/>
                  <a:pt x="4045" y="5660"/>
                  <a:pt x="5454" y="5660"/>
                </a:cubicBezTo>
                <a:cubicBezTo>
                  <a:pt x="5693" y="5660"/>
                  <a:pt x="5895" y="5625"/>
                  <a:pt x="6045" y="5544"/>
                </a:cubicBezTo>
                <a:cubicBezTo>
                  <a:pt x="7391" y="4818"/>
                  <a:pt x="5597" y="1773"/>
                  <a:pt x="6772" y="1709"/>
                </a:cubicBezTo>
                <a:cubicBezTo>
                  <a:pt x="6787" y="1708"/>
                  <a:pt x="6803" y="1708"/>
                  <a:pt x="6818" y="1708"/>
                </a:cubicBezTo>
                <a:cubicBezTo>
                  <a:pt x="7886" y="1708"/>
                  <a:pt x="8769" y="3344"/>
                  <a:pt x="9571" y="3344"/>
                </a:cubicBezTo>
                <a:cubicBezTo>
                  <a:pt x="9635" y="3344"/>
                  <a:pt x="9699" y="3334"/>
                  <a:pt x="9762" y="3311"/>
                </a:cubicBezTo>
                <a:cubicBezTo>
                  <a:pt x="10638" y="3002"/>
                  <a:pt x="9613" y="930"/>
                  <a:pt x="10393" y="780"/>
                </a:cubicBezTo>
                <a:cubicBezTo>
                  <a:pt x="10419" y="775"/>
                  <a:pt x="10447" y="773"/>
                  <a:pt x="10475" y="773"/>
                </a:cubicBezTo>
                <a:cubicBezTo>
                  <a:pt x="10969" y="773"/>
                  <a:pt x="11706" y="1502"/>
                  <a:pt x="12665" y="1502"/>
                </a:cubicBezTo>
                <a:cubicBezTo>
                  <a:pt x="13278" y="1502"/>
                  <a:pt x="13983" y="1203"/>
                  <a:pt x="14772" y="225"/>
                </a:cubicBezTo>
                <a:cubicBezTo>
                  <a:pt x="14836" y="150"/>
                  <a:pt x="14889" y="75"/>
                  <a:pt x="149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7560000" dist="47625">
              <a:srgbClr val="000000">
                <a:alpha val="5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2430680" y="3561676"/>
            <a:ext cx="6232008" cy="1581823"/>
          </a:xfrm>
          <a:custGeom>
            <a:rect b="b" l="l" r="r" t="t"/>
            <a:pathLst>
              <a:path extrusionOk="0" h="6458" w="25443">
                <a:moveTo>
                  <a:pt x="19506" y="0"/>
                </a:moveTo>
                <a:cubicBezTo>
                  <a:pt x="18504" y="0"/>
                  <a:pt x="17580" y="416"/>
                  <a:pt x="16940" y="1662"/>
                </a:cubicBezTo>
                <a:cubicBezTo>
                  <a:pt x="15960" y="3553"/>
                  <a:pt x="15173" y="4058"/>
                  <a:pt x="14466" y="4058"/>
                </a:cubicBezTo>
                <a:cubicBezTo>
                  <a:pt x="13971" y="4058"/>
                  <a:pt x="13517" y="3810"/>
                  <a:pt x="13064" y="3617"/>
                </a:cubicBezTo>
                <a:cubicBezTo>
                  <a:pt x="12284" y="3284"/>
                  <a:pt x="9880" y="1600"/>
                  <a:pt x="7770" y="1600"/>
                </a:cubicBezTo>
                <a:cubicBezTo>
                  <a:pt x="6901" y="1600"/>
                  <a:pt x="6083" y="1885"/>
                  <a:pt x="5448" y="2666"/>
                </a:cubicBezTo>
                <a:cubicBezTo>
                  <a:pt x="3646" y="4903"/>
                  <a:pt x="3718" y="5547"/>
                  <a:pt x="3297" y="5547"/>
                </a:cubicBezTo>
                <a:cubicBezTo>
                  <a:pt x="3211" y="5547"/>
                  <a:pt x="3106" y="5520"/>
                  <a:pt x="2960" y="5475"/>
                </a:cubicBezTo>
                <a:cubicBezTo>
                  <a:pt x="2529" y="5337"/>
                  <a:pt x="1913" y="5064"/>
                  <a:pt x="1348" y="5064"/>
                </a:cubicBezTo>
                <a:cubicBezTo>
                  <a:pt x="778" y="5064"/>
                  <a:pt x="258" y="5342"/>
                  <a:pt x="33" y="6319"/>
                </a:cubicBezTo>
                <a:cubicBezTo>
                  <a:pt x="12" y="6372"/>
                  <a:pt x="12" y="6415"/>
                  <a:pt x="1" y="6458"/>
                </a:cubicBezTo>
                <a:lnTo>
                  <a:pt x="6665" y="6458"/>
                </a:lnTo>
                <a:cubicBezTo>
                  <a:pt x="7497" y="5643"/>
                  <a:pt x="9143" y="4331"/>
                  <a:pt x="11189" y="4331"/>
                </a:cubicBezTo>
                <a:cubicBezTo>
                  <a:pt x="11666" y="4331"/>
                  <a:pt x="12164" y="4402"/>
                  <a:pt x="12679" y="4568"/>
                </a:cubicBezTo>
                <a:cubicBezTo>
                  <a:pt x="14653" y="5199"/>
                  <a:pt x="16000" y="5536"/>
                  <a:pt x="16876" y="5536"/>
                </a:cubicBezTo>
                <a:cubicBezTo>
                  <a:pt x="17644" y="5536"/>
                  <a:pt x="18051" y="5276"/>
                  <a:pt x="18201" y="4727"/>
                </a:cubicBezTo>
                <a:cubicBezTo>
                  <a:pt x="18505" y="3564"/>
                  <a:pt x="18438" y="1329"/>
                  <a:pt x="20084" y="1329"/>
                </a:cubicBezTo>
                <a:cubicBezTo>
                  <a:pt x="20114" y="1329"/>
                  <a:pt x="20145" y="1329"/>
                  <a:pt x="20177" y="1331"/>
                </a:cubicBezTo>
                <a:cubicBezTo>
                  <a:pt x="21738" y="1399"/>
                  <a:pt x="22985" y="2883"/>
                  <a:pt x="24430" y="2883"/>
                </a:cubicBezTo>
                <a:cubicBezTo>
                  <a:pt x="24587" y="2883"/>
                  <a:pt x="24746" y="2865"/>
                  <a:pt x="24908" y="2826"/>
                </a:cubicBezTo>
                <a:cubicBezTo>
                  <a:pt x="25357" y="2719"/>
                  <a:pt x="25442" y="2228"/>
                  <a:pt x="25432" y="1545"/>
                </a:cubicBezTo>
                <a:lnTo>
                  <a:pt x="25432" y="1545"/>
                </a:lnTo>
                <a:cubicBezTo>
                  <a:pt x="25281" y="1615"/>
                  <a:pt x="25103" y="1657"/>
                  <a:pt x="24892" y="1657"/>
                </a:cubicBezTo>
                <a:cubicBezTo>
                  <a:pt x="24655" y="1657"/>
                  <a:pt x="24376" y="1605"/>
                  <a:pt x="24043" y="1480"/>
                </a:cubicBezTo>
                <a:cubicBezTo>
                  <a:pt x="22883" y="1048"/>
                  <a:pt x="21096" y="0"/>
                  <a:pt x="195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7560000" dist="47625">
              <a:srgbClr val="000000">
                <a:alpha val="5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0" y="0"/>
            <a:ext cx="3243835" cy="1269575"/>
          </a:xfrm>
          <a:custGeom>
            <a:rect b="b" l="l" r="r" t="t"/>
            <a:pathLst>
              <a:path extrusionOk="0" h="4005" w="10233">
                <a:moveTo>
                  <a:pt x="0" y="0"/>
                </a:moveTo>
                <a:lnTo>
                  <a:pt x="0" y="2307"/>
                </a:lnTo>
                <a:cubicBezTo>
                  <a:pt x="299" y="2158"/>
                  <a:pt x="588" y="2041"/>
                  <a:pt x="866" y="1987"/>
                </a:cubicBezTo>
                <a:cubicBezTo>
                  <a:pt x="1035" y="1954"/>
                  <a:pt x="1197" y="1939"/>
                  <a:pt x="1350" y="1939"/>
                </a:cubicBezTo>
                <a:cubicBezTo>
                  <a:pt x="3144" y="1939"/>
                  <a:pt x="3902" y="4005"/>
                  <a:pt x="4759" y="4005"/>
                </a:cubicBezTo>
                <a:cubicBezTo>
                  <a:pt x="4828" y="4005"/>
                  <a:pt x="4897" y="3992"/>
                  <a:pt x="4967" y="3963"/>
                </a:cubicBezTo>
                <a:cubicBezTo>
                  <a:pt x="5939" y="3557"/>
                  <a:pt x="4529" y="1196"/>
                  <a:pt x="5319" y="449"/>
                </a:cubicBezTo>
                <a:cubicBezTo>
                  <a:pt x="5503" y="278"/>
                  <a:pt x="5712" y="213"/>
                  <a:pt x="5941" y="213"/>
                </a:cubicBezTo>
                <a:cubicBezTo>
                  <a:pt x="6648" y="213"/>
                  <a:pt x="7549" y="826"/>
                  <a:pt x="8530" y="826"/>
                </a:cubicBezTo>
                <a:cubicBezTo>
                  <a:pt x="9059" y="826"/>
                  <a:pt x="9611" y="647"/>
                  <a:pt x="10168" y="97"/>
                </a:cubicBezTo>
                <a:lnTo>
                  <a:pt x="102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063207" y="2603225"/>
            <a:ext cx="5080790" cy="2540273"/>
          </a:xfrm>
          <a:custGeom>
            <a:rect b="b" l="l" r="r" t="t"/>
            <a:pathLst>
              <a:path extrusionOk="0" h="10371" w="20743">
                <a:moveTo>
                  <a:pt x="20742" y="0"/>
                </a:moveTo>
                <a:cubicBezTo>
                  <a:pt x="16951" y="1207"/>
                  <a:pt x="19814" y="6366"/>
                  <a:pt x="18243" y="6739"/>
                </a:cubicBezTo>
                <a:cubicBezTo>
                  <a:pt x="18081" y="6778"/>
                  <a:pt x="17922" y="6796"/>
                  <a:pt x="17765" y="6796"/>
                </a:cubicBezTo>
                <a:cubicBezTo>
                  <a:pt x="16320" y="6796"/>
                  <a:pt x="15073" y="5312"/>
                  <a:pt x="13512" y="5244"/>
                </a:cubicBezTo>
                <a:cubicBezTo>
                  <a:pt x="13480" y="5242"/>
                  <a:pt x="13449" y="5242"/>
                  <a:pt x="13419" y="5242"/>
                </a:cubicBezTo>
                <a:cubicBezTo>
                  <a:pt x="11773" y="5242"/>
                  <a:pt x="11840" y="7477"/>
                  <a:pt x="11536" y="8640"/>
                </a:cubicBezTo>
                <a:cubicBezTo>
                  <a:pt x="11386" y="9189"/>
                  <a:pt x="10979" y="9449"/>
                  <a:pt x="10211" y="9449"/>
                </a:cubicBezTo>
                <a:cubicBezTo>
                  <a:pt x="9335" y="9449"/>
                  <a:pt x="7988" y="9112"/>
                  <a:pt x="6014" y="8481"/>
                </a:cubicBezTo>
                <a:cubicBezTo>
                  <a:pt x="5499" y="8315"/>
                  <a:pt x="5001" y="8244"/>
                  <a:pt x="4524" y="8244"/>
                </a:cubicBezTo>
                <a:cubicBezTo>
                  <a:pt x="2478" y="8244"/>
                  <a:pt x="832" y="9556"/>
                  <a:pt x="0" y="10371"/>
                </a:cubicBezTo>
                <a:lnTo>
                  <a:pt x="20742" y="10371"/>
                </a:lnTo>
                <a:lnTo>
                  <a:pt x="207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7560000" dist="47625">
              <a:srgbClr val="000000">
                <a:alpha val="5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1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idx="1" type="subTitle"/>
          </p:nvPr>
        </p:nvSpPr>
        <p:spPr>
          <a:xfrm flipH="1">
            <a:off x="1822094" y="2958919"/>
            <a:ext cx="55011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quada One"/>
              <a:buNone/>
              <a:defRPr sz="1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2" type="subTitle"/>
          </p:nvPr>
        </p:nvSpPr>
        <p:spPr>
          <a:xfrm>
            <a:off x="1820800" y="2848425"/>
            <a:ext cx="41109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5"/>
          <p:cNvSpPr/>
          <p:nvPr/>
        </p:nvSpPr>
        <p:spPr>
          <a:xfrm>
            <a:off x="6279" y="2606319"/>
            <a:ext cx="4521" cy="6329"/>
          </a:xfrm>
          <a:custGeom>
            <a:rect b="b" l="l" r="r" t="t"/>
            <a:pathLst>
              <a:path extrusionOk="0" h="84" w="60">
                <a:moveTo>
                  <a:pt x="1" y="0"/>
                </a:moveTo>
                <a:lnTo>
                  <a:pt x="20" y="39"/>
                </a:lnTo>
                <a:lnTo>
                  <a:pt x="59" y="83"/>
                </a:lnTo>
                <a:lnTo>
                  <a:pt x="1" y="0"/>
                </a:lnTo>
                <a:close/>
              </a:path>
            </a:pathLst>
          </a:custGeom>
          <a:solidFill>
            <a:srgbClr val="1414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4847" y="5142018"/>
            <a:ext cx="7384" cy="75"/>
          </a:xfrm>
          <a:custGeom>
            <a:rect b="b" l="l" r="r" t="t"/>
            <a:pathLst>
              <a:path extrusionOk="0" h="1" w="98">
                <a:moveTo>
                  <a:pt x="98" y="0"/>
                </a:moveTo>
                <a:lnTo>
                  <a:pt x="0" y="0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rgbClr val="B0B0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6876874" y="3250835"/>
            <a:ext cx="2267119" cy="1892656"/>
          </a:xfrm>
          <a:custGeom>
            <a:rect b="b" l="l" r="r" t="t"/>
            <a:pathLst>
              <a:path extrusionOk="0" h="7723" w="9251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384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6342869" y="0"/>
            <a:ext cx="2801122" cy="3481429"/>
          </a:xfrm>
          <a:custGeom>
            <a:rect b="b" l="l" r="r" t="t"/>
            <a:pathLst>
              <a:path extrusionOk="0" h="14206" w="1143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132193" y="0"/>
            <a:ext cx="840582" cy="541844"/>
          </a:xfrm>
          <a:custGeom>
            <a:rect b="b" l="l" r="r" t="t"/>
            <a:pathLst>
              <a:path extrusionOk="0" h="2211" w="343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12225" y="3506687"/>
            <a:ext cx="3952694" cy="1636806"/>
          </a:xfrm>
          <a:custGeom>
            <a:rect b="b" l="l" r="r" t="t"/>
            <a:pathLst>
              <a:path extrusionOk="0" h="6679" w="16129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384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12225" y="0"/>
            <a:ext cx="3332183" cy="3515493"/>
          </a:xfrm>
          <a:custGeom>
            <a:rect b="b" l="l" r="r" t="t"/>
            <a:pathLst>
              <a:path extrusionOk="0" h="14345" w="13597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 + TEXT">
  <p:cSld name="1_Título y objetos_3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>
            <a:off x="131100" y="1547550"/>
            <a:ext cx="4365300" cy="2048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 flipH="1">
            <a:off x="12225" y="3250835"/>
            <a:ext cx="2267119" cy="1892656"/>
          </a:xfrm>
          <a:custGeom>
            <a:rect b="b" l="l" r="r" t="t"/>
            <a:pathLst>
              <a:path extrusionOk="0" h="7723" w="9251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384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flipH="1">
            <a:off x="12227" y="0"/>
            <a:ext cx="2801122" cy="3481429"/>
          </a:xfrm>
          <a:custGeom>
            <a:rect b="b" l="l" r="r" t="t"/>
            <a:pathLst>
              <a:path extrusionOk="0" h="14206" w="1143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5183443" y="0"/>
            <a:ext cx="840582" cy="541844"/>
          </a:xfrm>
          <a:custGeom>
            <a:rect b="b" l="l" r="r" t="t"/>
            <a:pathLst>
              <a:path extrusionOk="0" h="2211" w="343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6"/>
          <p:cNvSpPr/>
          <p:nvPr/>
        </p:nvSpPr>
        <p:spPr>
          <a:xfrm flipH="1">
            <a:off x="5191300" y="3506687"/>
            <a:ext cx="3952694" cy="1636806"/>
          </a:xfrm>
          <a:custGeom>
            <a:rect b="b" l="l" r="r" t="t"/>
            <a:pathLst>
              <a:path extrusionOk="0" h="6679" w="16129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384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flipH="1">
            <a:off x="5811811" y="0"/>
            <a:ext cx="3332183" cy="3515493"/>
          </a:xfrm>
          <a:custGeom>
            <a:rect b="b" l="l" r="r" t="t"/>
            <a:pathLst>
              <a:path extrusionOk="0" h="14345" w="13597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 txBox="1"/>
          <p:nvPr>
            <p:ph type="ctrTitle"/>
          </p:nvPr>
        </p:nvSpPr>
        <p:spPr>
          <a:xfrm flipH="1">
            <a:off x="1119638" y="1950940"/>
            <a:ext cx="31581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1" type="subTitle"/>
          </p:nvPr>
        </p:nvSpPr>
        <p:spPr>
          <a:xfrm>
            <a:off x="4670656" y="1815144"/>
            <a:ext cx="3353700" cy="1513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 + TEXT 1">
  <p:cSld name="1_Título y objetos_3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 flipH="1">
            <a:off x="4842306" y="1547550"/>
            <a:ext cx="4365300" cy="2048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12225" y="3250835"/>
            <a:ext cx="2267119" cy="1892656"/>
          </a:xfrm>
          <a:custGeom>
            <a:rect b="b" l="l" r="r" t="t"/>
            <a:pathLst>
              <a:path extrusionOk="0" h="7723" w="9251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384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 flipH="1">
            <a:off x="12227" y="0"/>
            <a:ext cx="2801122" cy="3481429"/>
          </a:xfrm>
          <a:custGeom>
            <a:rect b="b" l="l" r="r" t="t"/>
            <a:pathLst>
              <a:path extrusionOk="0" h="14206" w="1143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 flipH="1">
            <a:off x="5183443" y="0"/>
            <a:ext cx="840582" cy="541844"/>
          </a:xfrm>
          <a:custGeom>
            <a:rect b="b" l="l" r="r" t="t"/>
            <a:pathLst>
              <a:path extrusionOk="0" h="2211" w="343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 flipH="1">
            <a:off x="5191300" y="3506687"/>
            <a:ext cx="3952694" cy="1636806"/>
          </a:xfrm>
          <a:custGeom>
            <a:rect b="b" l="l" r="r" t="t"/>
            <a:pathLst>
              <a:path extrusionOk="0" h="6679" w="16129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28588" rotWithShape="0" algn="bl" dir="384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5811811" y="0"/>
            <a:ext cx="3332183" cy="3515493"/>
          </a:xfrm>
          <a:custGeom>
            <a:rect b="b" l="l" r="r" t="t"/>
            <a:pathLst>
              <a:path extrusionOk="0" h="14345" w="13597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7"/>
          <p:cNvSpPr txBox="1"/>
          <p:nvPr>
            <p:ph type="ctrTitle"/>
          </p:nvPr>
        </p:nvSpPr>
        <p:spPr>
          <a:xfrm>
            <a:off x="5060968" y="1950940"/>
            <a:ext cx="31581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1" type="subTitle"/>
          </p:nvPr>
        </p:nvSpPr>
        <p:spPr>
          <a:xfrm flipH="1">
            <a:off x="946950" y="1815144"/>
            <a:ext cx="3353700" cy="1513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+ SUBTITLE">
  <p:cSld name="1_Título y objetos_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2266913" y="876994"/>
            <a:ext cx="4606800" cy="43239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84" name="Google Shape;84;p8"/>
          <p:cNvSpPr txBox="1"/>
          <p:nvPr>
            <p:ph hasCustomPrompt="1" type="title"/>
          </p:nvPr>
        </p:nvSpPr>
        <p:spPr>
          <a:xfrm>
            <a:off x="1375175" y="2420792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8"/>
          <p:cNvSpPr txBox="1"/>
          <p:nvPr>
            <p:ph idx="1" type="subTitle"/>
          </p:nvPr>
        </p:nvSpPr>
        <p:spPr>
          <a:xfrm>
            <a:off x="2895188" y="3034744"/>
            <a:ext cx="33537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6" name="Google Shape;86;p8"/>
          <p:cNvSpPr/>
          <p:nvPr/>
        </p:nvSpPr>
        <p:spPr>
          <a:xfrm flipH="1" rot="10800000">
            <a:off x="5059867" y="0"/>
            <a:ext cx="4037101" cy="1751811"/>
          </a:xfrm>
          <a:custGeom>
            <a:rect b="b" l="l" r="r" t="t"/>
            <a:pathLst>
              <a:path extrusionOk="0" h="7152" w="16482">
                <a:moveTo>
                  <a:pt x="12713" y="1"/>
                </a:moveTo>
                <a:cubicBezTo>
                  <a:pt x="12371" y="1"/>
                  <a:pt x="12082" y="52"/>
                  <a:pt x="11867" y="166"/>
                </a:cubicBezTo>
                <a:cubicBezTo>
                  <a:pt x="9966" y="1202"/>
                  <a:pt x="12508" y="5496"/>
                  <a:pt x="10842" y="5581"/>
                </a:cubicBezTo>
                <a:cubicBezTo>
                  <a:pt x="10817" y="5582"/>
                  <a:pt x="10791" y="5583"/>
                  <a:pt x="10766" y="5583"/>
                </a:cubicBezTo>
                <a:cubicBezTo>
                  <a:pt x="9256" y="5583"/>
                  <a:pt x="8019" y="3281"/>
                  <a:pt x="6884" y="3281"/>
                </a:cubicBezTo>
                <a:cubicBezTo>
                  <a:pt x="6793" y="3281"/>
                  <a:pt x="6702" y="3296"/>
                  <a:pt x="6612" y="3328"/>
                </a:cubicBezTo>
                <a:cubicBezTo>
                  <a:pt x="5384" y="3765"/>
                  <a:pt x="6836" y="6692"/>
                  <a:pt x="5715" y="6905"/>
                </a:cubicBezTo>
                <a:cubicBezTo>
                  <a:pt x="5677" y="6913"/>
                  <a:pt x="5638" y="6916"/>
                  <a:pt x="5597" y="6916"/>
                </a:cubicBezTo>
                <a:cubicBezTo>
                  <a:pt x="4898" y="6916"/>
                  <a:pt x="3858" y="5884"/>
                  <a:pt x="2503" y="5884"/>
                </a:cubicBezTo>
                <a:cubicBezTo>
                  <a:pt x="1761" y="5884"/>
                  <a:pt x="926" y="6193"/>
                  <a:pt x="0" y="7152"/>
                </a:cubicBezTo>
                <a:lnTo>
                  <a:pt x="16481" y="7152"/>
                </a:lnTo>
                <a:lnTo>
                  <a:pt x="16481" y="935"/>
                </a:lnTo>
                <a:cubicBezTo>
                  <a:pt x="15078" y="407"/>
                  <a:pt x="13680" y="1"/>
                  <a:pt x="12713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1014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 flipH="1" rot="10800000">
            <a:off x="6" y="3324574"/>
            <a:ext cx="4319762" cy="1818924"/>
          </a:xfrm>
          <a:custGeom>
            <a:rect b="b" l="l" r="r" t="t"/>
            <a:pathLst>
              <a:path extrusionOk="0" h="7426" w="17636">
                <a:moveTo>
                  <a:pt x="1" y="0"/>
                </a:moveTo>
                <a:lnTo>
                  <a:pt x="1" y="7337"/>
                </a:lnTo>
                <a:cubicBezTo>
                  <a:pt x="269" y="7393"/>
                  <a:pt x="537" y="7425"/>
                  <a:pt x="798" y="7425"/>
                </a:cubicBezTo>
                <a:cubicBezTo>
                  <a:pt x="1649" y="7425"/>
                  <a:pt x="2433" y="7078"/>
                  <a:pt x="2981" y="6024"/>
                </a:cubicBezTo>
                <a:cubicBezTo>
                  <a:pt x="3804" y="4415"/>
                  <a:pt x="4473" y="3985"/>
                  <a:pt x="5073" y="3985"/>
                </a:cubicBezTo>
                <a:cubicBezTo>
                  <a:pt x="5492" y="3985"/>
                  <a:pt x="5878" y="4195"/>
                  <a:pt x="6260" y="4358"/>
                </a:cubicBezTo>
                <a:cubicBezTo>
                  <a:pt x="6925" y="4645"/>
                  <a:pt x="8958" y="6071"/>
                  <a:pt x="10742" y="6071"/>
                </a:cubicBezTo>
                <a:cubicBezTo>
                  <a:pt x="11479" y="6071"/>
                  <a:pt x="12174" y="5827"/>
                  <a:pt x="12711" y="5158"/>
                </a:cubicBezTo>
                <a:cubicBezTo>
                  <a:pt x="14242" y="3274"/>
                  <a:pt x="14182" y="2723"/>
                  <a:pt x="14535" y="2723"/>
                </a:cubicBezTo>
                <a:cubicBezTo>
                  <a:pt x="14608" y="2723"/>
                  <a:pt x="14699" y="2747"/>
                  <a:pt x="14826" y="2787"/>
                </a:cubicBezTo>
                <a:cubicBezTo>
                  <a:pt x="15192" y="2904"/>
                  <a:pt x="15715" y="3135"/>
                  <a:pt x="16195" y="3135"/>
                </a:cubicBezTo>
                <a:cubicBezTo>
                  <a:pt x="16680" y="3135"/>
                  <a:pt x="17121" y="2899"/>
                  <a:pt x="17315" y="2072"/>
                </a:cubicBezTo>
                <a:cubicBezTo>
                  <a:pt x="17635" y="726"/>
                  <a:pt x="16396" y="160"/>
                  <a:pt x="1593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106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/>
          <p:nvPr/>
        </p:nvSpPr>
        <p:spPr>
          <a:xfrm flipH="1" rot="10800000">
            <a:off x="7359611" y="0"/>
            <a:ext cx="1784388" cy="1829457"/>
          </a:xfrm>
          <a:custGeom>
            <a:rect b="b" l="l" r="r" t="t"/>
            <a:pathLst>
              <a:path extrusionOk="0" h="7469" w="7285">
                <a:moveTo>
                  <a:pt x="6450" y="1"/>
                </a:moveTo>
                <a:cubicBezTo>
                  <a:pt x="6380" y="1"/>
                  <a:pt x="6309" y="15"/>
                  <a:pt x="6238" y="45"/>
                </a:cubicBezTo>
                <a:cubicBezTo>
                  <a:pt x="5265" y="441"/>
                  <a:pt x="6675" y="2801"/>
                  <a:pt x="5875" y="3548"/>
                </a:cubicBezTo>
                <a:cubicBezTo>
                  <a:pt x="5691" y="3722"/>
                  <a:pt x="5482" y="3788"/>
                  <a:pt x="5252" y="3788"/>
                </a:cubicBezTo>
                <a:cubicBezTo>
                  <a:pt x="4549" y="3788"/>
                  <a:pt x="3649" y="3177"/>
                  <a:pt x="2672" y="3177"/>
                </a:cubicBezTo>
                <a:cubicBezTo>
                  <a:pt x="2143" y="3177"/>
                  <a:pt x="1591" y="3357"/>
                  <a:pt x="1036" y="3911"/>
                </a:cubicBezTo>
                <a:cubicBezTo>
                  <a:pt x="0" y="4948"/>
                  <a:pt x="235" y="6368"/>
                  <a:pt x="673" y="7469"/>
                </a:cubicBezTo>
                <a:lnTo>
                  <a:pt x="7285" y="7469"/>
                </a:lnTo>
                <a:lnTo>
                  <a:pt x="7285" y="515"/>
                </a:lnTo>
                <a:cubicBezTo>
                  <a:pt x="6995" y="217"/>
                  <a:pt x="6726" y="1"/>
                  <a:pt x="64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1014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 flipH="1" rot="10800000">
            <a:off x="-132275" y="1"/>
            <a:ext cx="2896416" cy="2836160"/>
          </a:xfrm>
          <a:custGeom>
            <a:rect b="b" l="l" r="r" t="t"/>
            <a:pathLst>
              <a:path extrusionOk="0" h="11579" w="11825">
                <a:moveTo>
                  <a:pt x="524" y="1"/>
                </a:moveTo>
                <a:lnTo>
                  <a:pt x="524" y="11579"/>
                </a:lnTo>
                <a:lnTo>
                  <a:pt x="9453" y="11579"/>
                </a:lnTo>
                <a:cubicBezTo>
                  <a:pt x="9368" y="11408"/>
                  <a:pt x="9304" y="11226"/>
                  <a:pt x="9271" y="11002"/>
                </a:cubicBezTo>
                <a:cubicBezTo>
                  <a:pt x="8994" y="8876"/>
                  <a:pt x="11824" y="6195"/>
                  <a:pt x="10158" y="5405"/>
                </a:cubicBezTo>
                <a:cubicBezTo>
                  <a:pt x="10071" y="5363"/>
                  <a:pt x="9979" y="5343"/>
                  <a:pt x="9883" y="5343"/>
                </a:cubicBezTo>
                <a:cubicBezTo>
                  <a:pt x="8906" y="5343"/>
                  <a:pt x="7498" y="7379"/>
                  <a:pt x="6302" y="8662"/>
                </a:cubicBezTo>
                <a:cubicBezTo>
                  <a:pt x="5772" y="9229"/>
                  <a:pt x="5197" y="9556"/>
                  <a:pt x="4762" y="9556"/>
                </a:cubicBezTo>
                <a:cubicBezTo>
                  <a:pt x="4433" y="9556"/>
                  <a:pt x="4183" y="9370"/>
                  <a:pt x="4092" y="8961"/>
                </a:cubicBezTo>
                <a:cubicBezTo>
                  <a:pt x="3803" y="7701"/>
                  <a:pt x="5800" y="5928"/>
                  <a:pt x="4818" y="4604"/>
                </a:cubicBezTo>
                <a:cubicBezTo>
                  <a:pt x="3824" y="3279"/>
                  <a:pt x="2660" y="4326"/>
                  <a:pt x="1197" y="3215"/>
                </a:cubicBezTo>
                <a:cubicBezTo>
                  <a:pt x="0" y="2308"/>
                  <a:pt x="1496" y="908"/>
                  <a:pt x="524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 flipH="1" rot="10800000">
            <a:off x="-3926" y="3937414"/>
            <a:ext cx="6252828" cy="1206085"/>
          </a:xfrm>
          <a:custGeom>
            <a:rect b="b" l="l" r="r" t="t"/>
            <a:pathLst>
              <a:path extrusionOk="0" h="4924" w="25528">
                <a:moveTo>
                  <a:pt x="0" y="0"/>
                </a:moveTo>
                <a:lnTo>
                  <a:pt x="0" y="4923"/>
                </a:lnTo>
                <a:cubicBezTo>
                  <a:pt x="1550" y="3518"/>
                  <a:pt x="1590" y="405"/>
                  <a:pt x="2664" y="405"/>
                </a:cubicBezTo>
                <a:cubicBezTo>
                  <a:pt x="2701" y="405"/>
                  <a:pt x="2738" y="409"/>
                  <a:pt x="2777" y="416"/>
                </a:cubicBezTo>
                <a:cubicBezTo>
                  <a:pt x="4454" y="715"/>
                  <a:pt x="4956" y="2915"/>
                  <a:pt x="6515" y="3684"/>
                </a:cubicBezTo>
                <a:cubicBezTo>
                  <a:pt x="6748" y="3801"/>
                  <a:pt x="6966" y="3853"/>
                  <a:pt x="7169" y="3853"/>
                </a:cubicBezTo>
                <a:cubicBezTo>
                  <a:pt x="8328" y="3853"/>
                  <a:pt x="9043" y="2186"/>
                  <a:pt x="9687" y="1377"/>
                </a:cubicBezTo>
                <a:cubicBezTo>
                  <a:pt x="9901" y="1110"/>
                  <a:pt x="10157" y="974"/>
                  <a:pt x="10478" y="974"/>
                </a:cubicBezTo>
                <a:cubicBezTo>
                  <a:pt x="11308" y="974"/>
                  <a:pt x="12574" y="1881"/>
                  <a:pt x="14686" y="3738"/>
                </a:cubicBezTo>
                <a:cubicBezTo>
                  <a:pt x="15116" y="4116"/>
                  <a:pt x="15689" y="4278"/>
                  <a:pt x="16352" y="4278"/>
                </a:cubicBezTo>
                <a:cubicBezTo>
                  <a:pt x="19060" y="4278"/>
                  <a:pt x="23279" y="1587"/>
                  <a:pt x="255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106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SUBTITLES">
  <p:cSld name="1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 flipH="1">
            <a:off x="2266913" y="-50625"/>
            <a:ext cx="4606800" cy="4344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93" name="Google Shape;93;p9"/>
          <p:cNvSpPr txBox="1"/>
          <p:nvPr>
            <p:ph hasCustomPrompt="1" type="title"/>
          </p:nvPr>
        </p:nvSpPr>
        <p:spPr>
          <a:xfrm>
            <a:off x="1376775" y="1093017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b="0" sz="39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9"/>
          <p:cNvSpPr txBox="1"/>
          <p:nvPr>
            <p:ph hasCustomPrompt="1" idx="2" type="title"/>
          </p:nvPr>
        </p:nvSpPr>
        <p:spPr>
          <a:xfrm>
            <a:off x="1376775" y="1953679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b="0" sz="39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9"/>
          <p:cNvSpPr txBox="1"/>
          <p:nvPr>
            <p:ph hasCustomPrompt="1" idx="3" type="title"/>
          </p:nvPr>
        </p:nvSpPr>
        <p:spPr>
          <a:xfrm>
            <a:off x="1376775" y="2842917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b="0" sz="39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2895188" y="1662988"/>
            <a:ext cx="33537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7" name="Google Shape;97;p9"/>
          <p:cNvSpPr txBox="1"/>
          <p:nvPr>
            <p:ph idx="4" type="subTitle"/>
          </p:nvPr>
        </p:nvSpPr>
        <p:spPr>
          <a:xfrm>
            <a:off x="2895188" y="2543319"/>
            <a:ext cx="33537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5" type="subTitle"/>
          </p:nvPr>
        </p:nvSpPr>
        <p:spPr>
          <a:xfrm>
            <a:off x="2895188" y="3423650"/>
            <a:ext cx="3353700" cy="23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>
            <a:off x="5059867" y="3391687"/>
            <a:ext cx="4037101" cy="1751811"/>
          </a:xfrm>
          <a:custGeom>
            <a:rect b="b" l="l" r="r" t="t"/>
            <a:pathLst>
              <a:path extrusionOk="0" h="7152" w="16482">
                <a:moveTo>
                  <a:pt x="12713" y="1"/>
                </a:moveTo>
                <a:cubicBezTo>
                  <a:pt x="12371" y="1"/>
                  <a:pt x="12082" y="52"/>
                  <a:pt x="11867" y="166"/>
                </a:cubicBezTo>
                <a:cubicBezTo>
                  <a:pt x="9966" y="1202"/>
                  <a:pt x="12508" y="5496"/>
                  <a:pt x="10842" y="5581"/>
                </a:cubicBezTo>
                <a:cubicBezTo>
                  <a:pt x="10817" y="5582"/>
                  <a:pt x="10791" y="5583"/>
                  <a:pt x="10766" y="5583"/>
                </a:cubicBezTo>
                <a:cubicBezTo>
                  <a:pt x="9256" y="5583"/>
                  <a:pt x="8019" y="3281"/>
                  <a:pt x="6884" y="3281"/>
                </a:cubicBezTo>
                <a:cubicBezTo>
                  <a:pt x="6793" y="3281"/>
                  <a:pt x="6702" y="3296"/>
                  <a:pt x="6612" y="3328"/>
                </a:cubicBezTo>
                <a:cubicBezTo>
                  <a:pt x="5384" y="3765"/>
                  <a:pt x="6836" y="6692"/>
                  <a:pt x="5715" y="6905"/>
                </a:cubicBezTo>
                <a:cubicBezTo>
                  <a:pt x="5677" y="6913"/>
                  <a:pt x="5638" y="6916"/>
                  <a:pt x="5597" y="6916"/>
                </a:cubicBezTo>
                <a:cubicBezTo>
                  <a:pt x="4898" y="6916"/>
                  <a:pt x="3858" y="5884"/>
                  <a:pt x="2503" y="5884"/>
                </a:cubicBezTo>
                <a:cubicBezTo>
                  <a:pt x="1761" y="5884"/>
                  <a:pt x="926" y="6193"/>
                  <a:pt x="0" y="7152"/>
                </a:cubicBezTo>
                <a:lnTo>
                  <a:pt x="16481" y="7152"/>
                </a:lnTo>
                <a:lnTo>
                  <a:pt x="16481" y="935"/>
                </a:lnTo>
                <a:cubicBezTo>
                  <a:pt x="15078" y="407"/>
                  <a:pt x="13680" y="1"/>
                  <a:pt x="12713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1014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6" y="0"/>
            <a:ext cx="4319762" cy="1818924"/>
          </a:xfrm>
          <a:custGeom>
            <a:rect b="b" l="l" r="r" t="t"/>
            <a:pathLst>
              <a:path extrusionOk="0" h="7426" w="17636">
                <a:moveTo>
                  <a:pt x="1" y="0"/>
                </a:moveTo>
                <a:lnTo>
                  <a:pt x="1" y="7337"/>
                </a:lnTo>
                <a:cubicBezTo>
                  <a:pt x="269" y="7393"/>
                  <a:pt x="537" y="7425"/>
                  <a:pt x="798" y="7425"/>
                </a:cubicBezTo>
                <a:cubicBezTo>
                  <a:pt x="1649" y="7425"/>
                  <a:pt x="2433" y="7078"/>
                  <a:pt x="2981" y="6024"/>
                </a:cubicBezTo>
                <a:cubicBezTo>
                  <a:pt x="3804" y="4415"/>
                  <a:pt x="4473" y="3985"/>
                  <a:pt x="5073" y="3985"/>
                </a:cubicBezTo>
                <a:cubicBezTo>
                  <a:pt x="5492" y="3985"/>
                  <a:pt x="5878" y="4195"/>
                  <a:pt x="6260" y="4358"/>
                </a:cubicBezTo>
                <a:cubicBezTo>
                  <a:pt x="6925" y="4645"/>
                  <a:pt x="8958" y="6071"/>
                  <a:pt x="10742" y="6071"/>
                </a:cubicBezTo>
                <a:cubicBezTo>
                  <a:pt x="11479" y="6071"/>
                  <a:pt x="12174" y="5827"/>
                  <a:pt x="12711" y="5158"/>
                </a:cubicBezTo>
                <a:cubicBezTo>
                  <a:pt x="14242" y="3274"/>
                  <a:pt x="14182" y="2723"/>
                  <a:pt x="14535" y="2723"/>
                </a:cubicBezTo>
                <a:cubicBezTo>
                  <a:pt x="14608" y="2723"/>
                  <a:pt x="14699" y="2747"/>
                  <a:pt x="14826" y="2787"/>
                </a:cubicBezTo>
                <a:cubicBezTo>
                  <a:pt x="15192" y="2904"/>
                  <a:pt x="15715" y="3135"/>
                  <a:pt x="16195" y="3135"/>
                </a:cubicBezTo>
                <a:cubicBezTo>
                  <a:pt x="16680" y="3135"/>
                  <a:pt x="17121" y="2899"/>
                  <a:pt x="17315" y="2072"/>
                </a:cubicBezTo>
                <a:cubicBezTo>
                  <a:pt x="17635" y="726"/>
                  <a:pt x="16396" y="160"/>
                  <a:pt x="1593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359611" y="3314041"/>
            <a:ext cx="1784388" cy="1829457"/>
          </a:xfrm>
          <a:custGeom>
            <a:rect b="b" l="l" r="r" t="t"/>
            <a:pathLst>
              <a:path extrusionOk="0" h="7469" w="7285">
                <a:moveTo>
                  <a:pt x="6450" y="1"/>
                </a:moveTo>
                <a:cubicBezTo>
                  <a:pt x="6380" y="1"/>
                  <a:pt x="6309" y="15"/>
                  <a:pt x="6238" y="45"/>
                </a:cubicBezTo>
                <a:cubicBezTo>
                  <a:pt x="5265" y="441"/>
                  <a:pt x="6675" y="2801"/>
                  <a:pt x="5875" y="3548"/>
                </a:cubicBezTo>
                <a:cubicBezTo>
                  <a:pt x="5691" y="3722"/>
                  <a:pt x="5482" y="3788"/>
                  <a:pt x="5252" y="3788"/>
                </a:cubicBezTo>
                <a:cubicBezTo>
                  <a:pt x="4549" y="3788"/>
                  <a:pt x="3649" y="3177"/>
                  <a:pt x="2672" y="3177"/>
                </a:cubicBezTo>
                <a:cubicBezTo>
                  <a:pt x="2143" y="3177"/>
                  <a:pt x="1591" y="3357"/>
                  <a:pt x="1036" y="3911"/>
                </a:cubicBezTo>
                <a:cubicBezTo>
                  <a:pt x="0" y="4948"/>
                  <a:pt x="235" y="6368"/>
                  <a:pt x="673" y="7469"/>
                </a:cubicBezTo>
                <a:lnTo>
                  <a:pt x="7285" y="7469"/>
                </a:lnTo>
                <a:lnTo>
                  <a:pt x="7285" y="515"/>
                </a:lnTo>
                <a:cubicBezTo>
                  <a:pt x="6995" y="217"/>
                  <a:pt x="6726" y="1"/>
                  <a:pt x="64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1014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-132275" y="2307337"/>
            <a:ext cx="2896416" cy="2836160"/>
          </a:xfrm>
          <a:custGeom>
            <a:rect b="b" l="l" r="r" t="t"/>
            <a:pathLst>
              <a:path extrusionOk="0" h="11579" w="11825">
                <a:moveTo>
                  <a:pt x="524" y="1"/>
                </a:moveTo>
                <a:lnTo>
                  <a:pt x="524" y="11579"/>
                </a:lnTo>
                <a:lnTo>
                  <a:pt x="9453" y="11579"/>
                </a:lnTo>
                <a:cubicBezTo>
                  <a:pt x="9368" y="11408"/>
                  <a:pt x="9304" y="11226"/>
                  <a:pt x="9271" y="11002"/>
                </a:cubicBezTo>
                <a:cubicBezTo>
                  <a:pt x="8994" y="8876"/>
                  <a:pt x="11824" y="6195"/>
                  <a:pt x="10158" y="5405"/>
                </a:cubicBezTo>
                <a:cubicBezTo>
                  <a:pt x="10071" y="5363"/>
                  <a:pt x="9979" y="5343"/>
                  <a:pt x="9883" y="5343"/>
                </a:cubicBezTo>
                <a:cubicBezTo>
                  <a:pt x="8906" y="5343"/>
                  <a:pt x="7498" y="7379"/>
                  <a:pt x="6302" y="8662"/>
                </a:cubicBezTo>
                <a:cubicBezTo>
                  <a:pt x="5772" y="9229"/>
                  <a:pt x="5197" y="9556"/>
                  <a:pt x="4762" y="9556"/>
                </a:cubicBezTo>
                <a:cubicBezTo>
                  <a:pt x="4433" y="9556"/>
                  <a:pt x="4183" y="9370"/>
                  <a:pt x="4092" y="8961"/>
                </a:cubicBezTo>
                <a:cubicBezTo>
                  <a:pt x="3803" y="7701"/>
                  <a:pt x="5800" y="5928"/>
                  <a:pt x="4818" y="4604"/>
                </a:cubicBezTo>
                <a:cubicBezTo>
                  <a:pt x="3824" y="3279"/>
                  <a:pt x="2660" y="4326"/>
                  <a:pt x="1197" y="3215"/>
                </a:cubicBezTo>
                <a:cubicBezTo>
                  <a:pt x="0" y="2308"/>
                  <a:pt x="1496" y="908"/>
                  <a:pt x="524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-3926" y="0"/>
            <a:ext cx="6252828" cy="1206085"/>
          </a:xfrm>
          <a:custGeom>
            <a:rect b="b" l="l" r="r" t="t"/>
            <a:pathLst>
              <a:path extrusionOk="0" h="4924" w="25528">
                <a:moveTo>
                  <a:pt x="0" y="0"/>
                </a:moveTo>
                <a:lnTo>
                  <a:pt x="0" y="4923"/>
                </a:lnTo>
                <a:cubicBezTo>
                  <a:pt x="1550" y="3518"/>
                  <a:pt x="1590" y="405"/>
                  <a:pt x="2664" y="405"/>
                </a:cubicBezTo>
                <a:cubicBezTo>
                  <a:pt x="2701" y="405"/>
                  <a:pt x="2738" y="409"/>
                  <a:pt x="2777" y="416"/>
                </a:cubicBezTo>
                <a:cubicBezTo>
                  <a:pt x="4454" y="715"/>
                  <a:pt x="4956" y="2915"/>
                  <a:pt x="6515" y="3684"/>
                </a:cubicBezTo>
                <a:cubicBezTo>
                  <a:pt x="6748" y="3801"/>
                  <a:pt x="6966" y="3853"/>
                  <a:pt x="7169" y="3853"/>
                </a:cubicBezTo>
                <a:cubicBezTo>
                  <a:pt x="8328" y="3853"/>
                  <a:pt x="9043" y="2186"/>
                  <a:pt x="9687" y="1377"/>
                </a:cubicBezTo>
                <a:cubicBezTo>
                  <a:pt x="9901" y="1110"/>
                  <a:pt x="10157" y="974"/>
                  <a:pt x="10478" y="974"/>
                </a:cubicBezTo>
                <a:cubicBezTo>
                  <a:pt x="11308" y="974"/>
                  <a:pt x="12574" y="1881"/>
                  <a:pt x="14686" y="3738"/>
                </a:cubicBezTo>
                <a:cubicBezTo>
                  <a:pt x="15116" y="4116"/>
                  <a:pt x="15689" y="4278"/>
                  <a:pt x="16352" y="4278"/>
                </a:cubicBezTo>
                <a:cubicBezTo>
                  <a:pt x="19060" y="4278"/>
                  <a:pt x="23279" y="1587"/>
                  <a:pt x="255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5716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2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/>
          <p:nvPr/>
        </p:nvSpPr>
        <p:spPr>
          <a:xfrm rot="5400000">
            <a:off x="3934472" y="-59473"/>
            <a:ext cx="5361831" cy="5057276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 txBox="1"/>
          <p:nvPr>
            <p:ph type="ctrTitle"/>
          </p:nvPr>
        </p:nvSpPr>
        <p:spPr>
          <a:xfrm>
            <a:off x="19" y="2446475"/>
            <a:ext cx="9144000" cy="464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10"/>
          <p:cNvSpPr txBox="1"/>
          <p:nvPr>
            <p:ph idx="1" type="subTitle"/>
          </p:nvPr>
        </p:nvSpPr>
        <p:spPr>
          <a:xfrm>
            <a:off x="3244369" y="2862763"/>
            <a:ext cx="26553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2" type="ctrTitle"/>
          </p:nvPr>
        </p:nvSpPr>
        <p:spPr>
          <a:xfrm>
            <a:off x="1488877" y="1982075"/>
            <a:ext cx="6166200" cy="464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9" name="Google Shape;109;p10"/>
          <p:cNvSpPr/>
          <p:nvPr/>
        </p:nvSpPr>
        <p:spPr>
          <a:xfrm>
            <a:off x="27511" y="0"/>
            <a:ext cx="1957071" cy="2650496"/>
          </a:xfrm>
          <a:custGeom>
            <a:rect b="b" l="l" r="r" t="t"/>
            <a:pathLst>
              <a:path extrusionOk="0" h="10821" w="799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-192200" y="-18932"/>
            <a:ext cx="5244671" cy="5143477"/>
          </a:xfrm>
          <a:custGeom>
            <a:rect b="b" l="l" r="r" t="t"/>
            <a:pathLst>
              <a:path extrusionOk="0" h="20647" w="21053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6946144" y="2753776"/>
            <a:ext cx="2197847" cy="2399187"/>
          </a:xfrm>
          <a:custGeom>
            <a:rect b="b" l="l" r="r" t="t"/>
            <a:pathLst>
              <a:path extrusionOk="0" h="9795" w="8973">
                <a:moveTo>
                  <a:pt x="8482" y="1"/>
                </a:moveTo>
                <a:cubicBezTo>
                  <a:pt x="8430" y="1"/>
                  <a:pt x="8376" y="8"/>
                  <a:pt x="8320" y="22"/>
                </a:cubicBezTo>
                <a:cubicBezTo>
                  <a:pt x="7017" y="396"/>
                  <a:pt x="8513" y="4369"/>
                  <a:pt x="7135" y="5747"/>
                </a:cubicBezTo>
                <a:cubicBezTo>
                  <a:pt x="6110" y="6772"/>
                  <a:pt x="3696" y="5992"/>
                  <a:pt x="1603" y="7765"/>
                </a:cubicBezTo>
                <a:cubicBezTo>
                  <a:pt x="737" y="8503"/>
                  <a:pt x="246" y="9175"/>
                  <a:pt x="0" y="9795"/>
                </a:cubicBezTo>
                <a:lnTo>
                  <a:pt x="8972" y="9795"/>
                </a:lnTo>
                <a:lnTo>
                  <a:pt x="8972" y="203"/>
                </a:lnTo>
                <a:cubicBezTo>
                  <a:pt x="8815" y="80"/>
                  <a:pt x="8659" y="1"/>
                  <a:pt x="8482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6666178" y="0"/>
            <a:ext cx="2477813" cy="2304151"/>
          </a:xfrm>
          <a:custGeom>
            <a:rect b="b" l="l" r="r" t="t"/>
            <a:pathLst>
              <a:path extrusionOk="0" h="9407" w="10116">
                <a:moveTo>
                  <a:pt x="0" y="0"/>
                </a:moveTo>
                <a:cubicBezTo>
                  <a:pt x="636" y="1119"/>
                  <a:pt x="2078" y="3205"/>
                  <a:pt x="4119" y="3205"/>
                </a:cubicBezTo>
                <a:cubicBezTo>
                  <a:pt x="4378" y="3205"/>
                  <a:pt x="4647" y="3171"/>
                  <a:pt x="4924" y="3098"/>
                </a:cubicBezTo>
                <a:cubicBezTo>
                  <a:pt x="6438" y="2690"/>
                  <a:pt x="6967" y="1149"/>
                  <a:pt x="7940" y="1149"/>
                </a:cubicBezTo>
                <a:cubicBezTo>
                  <a:pt x="8011" y="1149"/>
                  <a:pt x="8084" y="1158"/>
                  <a:pt x="8160" y="1175"/>
                </a:cubicBezTo>
                <a:cubicBezTo>
                  <a:pt x="8716" y="1293"/>
                  <a:pt x="9442" y="2447"/>
                  <a:pt x="9069" y="4379"/>
                </a:cubicBezTo>
                <a:cubicBezTo>
                  <a:pt x="8684" y="6387"/>
                  <a:pt x="8193" y="7616"/>
                  <a:pt x="8438" y="8374"/>
                </a:cubicBezTo>
                <a:cubicBezTo>
                  <a:pt x="8675" y="9108"/>
                  <a:pt x="9148" y="9406"/>
                  <a:pt x="9649" y="9406"/>
                </a:cubicBezTo>
                <a:cubicBezTo>
                  <a:pt x="9804" y="9406"/>
                  <a:pt x="9961" y="9378"/>
                  <a:pt x="10115" y="9325"/>
                </a:cubicBezTo>
                <a:lnTo>
                  <a:pt x="1011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-11679" y="1723068"/>
            <a:ext cx="3019375" cy="3429895"/>
          </a:xfrm>
          <a:custGeom>
            <a:rect b="b" l="l" r="r" t="t"/>
            <a:pathLst>
              <a:path extrusionOk="0" h="14003" w="12327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2487950" y="1420176"/>
            <a:ext cx="4263000" cy="2517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b="1" i="0" sz="3300" u="none" cap="none" strike="noStrik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857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i="0" sz="900" u="none" cap="none" strike="noStrik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/>
          <p:nvPr>
            <p:ph type="ctrTitle"/>
          </p:nvPr>
        </p:nvSpPr>
        <p:spPr>
          <a:xfrm>
            <a:off x="294675" y="1951050"/>
            <a:ext cx="86736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s-ES"/>
              <a:t>“My Truth is My Identity”</a:t>
            </a:r>
            <a:endParaRPr b="0"/>
          </a:p>
        </p:txBody>
      </p:sp>
      <p:sp>
        <p:nvSpPr>
          <p:cNvPr id="311" name="Google Shape;311;p28"/>
          <p:cNvSpPr txBox="1"/>
          <p:nvPr>
            <p:ph idx="1" type="subTitle"/>
          </p:nvPr>
        </p:nvSpPr>
        <p:spPr>
          <a:xfrm>
            <a:off x="1927675" y="3192450"/>
            <a:ext cx="5414100" cy="635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400"/>
              <a:t>An Approach to Repertoire, Composition, and Music Education from Jodie Blackshaw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 txBox="1"/>
          <p:nvPr>
            <p:ph type="ctrTitle"/>
          </p:nvPr>
        </p:nvSpPr>
        <p:spPr>
          <a:xfrm>
            <a:off x="2817979" y="2446477"/>
            <a:ext cx="3508200" cy="464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/>
              <a:t>(R)Evolution</a:t>
            </a:r>
            <a:endParaRPr b="0" sz="3800"/>
          </a:p>
        </p:txBody>
      </p:sp>
      <p:sp>
        <p:nvSpPr>
          <p:cNvPr id="407" name="Google Shape;407;p37"/>
          <p:cNvSpPr txBox="1"/>
          <p:nvPr>
            <p:ph idx="1" type="subTitle"/>
          </p:nvPr>
        </p:nvSpPr>
        <p:spPr>
          <a:xfrm>
            <a:off x="3011675" y="3014050"/>
            <a:ext cx="3205500" cy="64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600"/>
              <a:t>Evolution and Advancement of Repertoire </a:t>
            </a:r>
            <a:endParaRPr sz="1600"/>
          </a:p>
        </p:txBody>
      </p:sp>
      <p:sp>
        <p:nvSpPr>
          <p:cNvPr id="408" name="Google Shape;408;p37"/>
          <p:cNvSpPr txBox="1"/>
          <p:nvPr>
            <p:ph idx="2" type="ctrTitle"/>
          </p:nvPr>
        </p:nvSpPr>
        <p:spPr>
          <a:xfrm>
            <a:off x="2817979" y="1982075"/>
            <a:ext cx="3508200" cy="464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/>
              <a:t>Repertoire</a:t>
            </a:r>
            <a:endParaRPr b="0" sz="3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/>
          <p:nvPr>
            <p:ph idx="2" type="subTitle"/>
          </p:nvPr>
        </p:nvSpPr>
        <p:spPr>
          <a:xfrm>
            <a:off x="1679250" y="994950"/>
            <a:ext cx="5538000" cy="114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/>
              <a:t>“It is my hope that in time, there will be no need for terms like </a:t>
            </a:r>
            <a:r>
              <a:rPr i="1" lang="es-ES" sz="1400"/>
              <a:t>diverse repertoire</a:t>
            </a:r>
            <a:r>
              <a:rPr lang="es-ES" sz="1400"/>
              <a:t>, </a:t>
            </a:r>
            <a:r>
              <a:rPr i="1" lang="es-ES" sz="1400"/>
              <a:t>diverse composer</a:t>
            </a:r>
            <a:r>
              <a:rPr lang="es-ES" sz="1400"/>
              <a:t>, or </a:t>
            </a:r>
            <a:r>
              <a:rPr i="1" lang="es-ES" sz="1400"/>
              <a:t>intentional programming</a:t>
            </a:r>
            <a:r>
              <a:rPr lang="es-ES" sz="1400"/>
              <a:t>” 	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/>
              <a:t>	</a:t>
            </a:r>
            <a:endParaRPr sz="1400"/>
          </a:p>
          <a:p>
            <a:pPr indent="457200" lvl="0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/>
              <a:t>  (</a:t>
            </a:r>
            <a:r>
              <a:rPr i="1" lang="es-ES" sz="1400"/>
              <a:t>The Horizon Leans Forward</a:t>
            </a:r>
            <a:r>
              <a:rPr lang="es-ES" sz="1400"/>
              <a:t>)</a:t>
            </a:r>
            <a:endParaRPr sz="1900"/>
          </a:p>
        </p:txBody>
      </p:sp>
      <p:sp>
        <p:nvSpPr>
          <p:cNvPr id="414" name="Google Shape;414;p38"/>
          <p:cNvSpPr txBox="1"/>
          <p:nvPr>
            <p:ph idx="2" type="subTitle"/>
          </p:nvPr>
        </p:nvSpPr>
        <p:spPr>
          <a:xfrm>
            <a:off x="1679250" y="2562375"/>
            <a:ext cx="5538000" cy="1406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/>
              <a:t>The goal is to move from “diverse repertoire, diverse composers, and intentional programming” to a selection of music inherently and purposefully diverse for the benefit of the students. A “Student-First” educational approach.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lt1"/>
                </a:solidFill>
              </a:rPr>
              <a:t>       </a:t>
            </a:r>
            <a:r>
              <a:rPr lang="es-ES" sz="1400">
                <a:solidFill>
                  <a:schemeClr val="lt1"/>
                </a:solidFill>
              </a:rPr>
              <a:t>(J. Blackshaw, personal communication, February 28th, 2021)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/>
          <p:nvPr>
            <p:ph type="title"/>
          </p:nvPr>
        </p:nvSpPr>
        <p:spPr>
          <a:xfrm>
            <a:off x="1371250" y="98717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/>
              <a:t>Choosing Repertoire</a:t>
            </a:r>
            <a:endParaRPr b="0" sz="4500">
              <a:solidFill>
                <a:srgbClr val="FFFFFF"/>
              </a:solidFill>
            </a:endParaRPr>
          </a:p>
        </p:txBody>
      </p:sp>
      <p:sp>
        <p:nvSpPr>
          <p:cNvPr id="420" name="Google Shape;420;p39"/>
          <p:cNvSpPr txBox="1"/>
          <p:nvPr>
            <p:ph idx="1" type="subTitle"/>
          </p:nvPr>
        </p:nvSpPr>
        <p:spPr>
          <a:xfrm>
            <a:off x="2219075" y="931450"/>
            <a:ext cx="4685700" cy="4062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300"/>
              <a:t>Find music that utilizes elements differently, such as unusual voicings, unique structural ideas, or unconventional rhythmic groupings and alternate harmonic concept.</a:t>
            </a:r>
            <a:endParaRPr sz="1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300"/>
              <a:t>Find music that embraces melodic fragments or rhythmic elements for the textural variation and timbral nuance.</a:t>
            </a:r>
            <a:endParaRPr sz="1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300"/>
              <a:t>Find </a:t>
            </a:r>
            <a:r>
              <a:rPr lang="es-ES" sz="1300"/>
              <a:t>music</a:t>
            </a:r>
            <a:r>
              <a:rPr lang="es-ES" sz="1300"/>
              <a:t> that has substance; an honest, authentic, voice that expresses something personal, political, or socially topical.</a:t>
            </a:r>
            <a:endParaRPr sz="1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300"/>
              <a:t>Find music that offers each section opportunities to play parts in different settings, including role and/or function, voicing, and timbral blend.  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/>
          <p:nvPr>
            <p:ph type="ctrTitle"/>
          </p:nvPr>
        </p:nvSpPr>
        <p:spPr>
          <a:xfrm>
            <a:off x="1068300" y="869875"/>
            <a:ext cx="7019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Nunito Sans Black"/>
              <a:buNone/>
            </a:pPr>
            <a:r>
              <a:rPr lang="es-ES" sz="5500"/>
              <a:t>“FIRST”</a:t>
            </a:r>
            <a:endParaRPr sz="5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Nunito Sans Black"/>
              <a:buNone/>
            </a:pPr>
            <a:r>
              <a:rPr lang="es-ES" sz="5500"/>
              <a:t>Composition Style</a:t>
            </a:r>
            <a:endParaRPr sz="5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Nunito Sans Black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Nunito Sans Black"/>
              <a:buNone/>
            </a:pPr>
            <a:r>
              <a:rPr lang="es-ES" sz="1800"/>
              <a:t>The Germinal Idea or Initial Musical Idea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Nunito Sans Black"/>
              <a:buNone/>
            </a:pPr>
            <a:r>
              <a:rPr lang="es-ES" sz="1800"/>
              <a:t>Where the composer takes their source of inspiration </a:t>
            </a:r>
            <a:endParaRPr sz="1800"/>
          </a:p>
        </p:txBody>
      </p:sp>
      <p:sp>
        <p:nvSpPr>
          <p:cNvPr id="426" name="Google Shape;426;p40"/>
          <p:cNvSpPr txBox="1"/>
          <p:nvPr>
            <p:ph idx="1" type="subTitle"/>
          </p:nvPr>
        </p:nvSpPr>
        <p:spPr>
          <a:xfrm>
            <a:off x="1115025" y="2994575"/>
            <a:ext cx="21567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b="1" lang="es-ES" sz="1400">
                <a:latin typeface="Roboto Slab"/>
                <a:ea typeface="Roboto Slab"/>
                <a:cs typeface="Roboto Slab"/>
                <a:sym typeface="Roboto Slab"/>
              </a:rPr>
              <a:t>Color First</a:t>
            </a:r>
            <a:r>
              <a:rPr lang="es-ES" sz="1400"/>
              <a:t> </a:t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lang="es-ES" sz="1400"/>
              <a:t>Y. Nishimura </a:t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b="1" lang="es-ES" sz="1400">
                <a:latin typeface="Roboto Slab"/>
                <a:ea typeface="Roboto Slab"/>
                <a:cs typeface="Roboto Slab"/>
                <a:sym typeface="Roboto Slab"/>
              </a:rPr>
              <a:t>Harmony First</a:t>
            </a:r>
            <a:r>
              <a:rPr lang="es-ES" sz="1400"/>
              <a:t> </a:t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lang="es-ES" sz="1400"/>
              <a:t>Bach &amp; Glass</a:t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b="1" lang="es-ES" sz="1400">
                <a:latin typeface="Roboto Slab"/>
                <a:ea typeface="Roboto Slab"/>
                <a:cs typeface="Roboto Slab"/>
                <a:sym typeface="Roboto Slab"/>
              </a:rPr>
              <a:t>Timbre </a:t>
            </a:r>
            <a:endParaRPr b="1" sz="14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lang="es-ES" sz="1400"/>
              <a:t>Colgrass &amp; Blackshaw</a:t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p40"/>
          <p:cNvSpPr txBox="1"/>
          <p:nvPr/>
        </p:nvSpPr>
        <p:spPr>
          <a:xfrm>
            <a:off x="5598075" y="2883300"/>
            <a:ext cx="27297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Concept First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Cage Jolley &amp; Hoche &amp; 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Opeloge Ah Sam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Rhythm First</a:t>
            </a: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Day &amp; Mackey &amp; Reich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What are some others?</a:t>
            </a:r>
            <a:endParaRPr i="1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Who fits where?</a:t>
            </a:r>
            <a:endParaRPr i="1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What do you program?</a:t>
            </a:r>
            <a:endParaRPr i="1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28" name="Google Shape;428;p40"/>
          <p:cNvSpPr txBox="1"/>
          <p:nvPr/>
        </p:nvSpPr>
        <p:spPr>
          <a:xfrm>
            <a:off x="2833425" y="2956475"/>
            <a:ext cx="3366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s-ES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Texture First 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Shapiro &amp; Grainger &amp; 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Chris Sainsbury 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Melody First</a:t>
            </a: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Beethoven &amp; Santos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>
            <p:ph type="ctrTitle"/>
          </p:nvPr>
        </p:nvSpPr>
        <p:spPr>
          <a:xfrm flipH="1">
            <a:off x="5976975" y="827975"/>
            <a:ext cx="25887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Black"/>
              <a:buNone/>
            </a:pPr>
            <a:r>
              <a:rPr lang="es-ES" sz="2100"/>
              <a:t>  </a:t>
            </a:r>
            <a:r>
              <a:rPr lang="es-ES" sz="2600" u="sng"/>
              <a:t>The Impact of the “First” idea</a:t>
            </a:r>
            <a:endParaRPr b="0" sz="2600" u="sng">
              <a:solidFill>
                <a:srgbClr val="FFFFFF"/>
              </a:solidFill>
            </a:endParaRPr>
          </a:p>
        </p:txBody>
      </p:sp>
      <p:sp>
        <p:nvSpPr>
          <p:cNvPr id="434" name="Google Shape;434;p41"/>
          <p:cNvSpPr txBox="1"/>
          <p:nvPr>
            <p:ph idx="1" type="subTitle"/>
          </p:nvPr>
        </p:nvSpPr>
        <p:spPr>
          <a:xfrm flipH="1">
            <a:off x="825666" y="2286000"/>
            <a:ext cx="2325600" cy="233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200"/>
              <a:t>What kind of musician are YOU?</a:t>
            </a:r>
            <a:endParaRPr b="0" sz="2200"/>
          </a:p>
        </p:txBody>
      </p:sp>
      <p:sp>
        <p:nvSpPr>
          <p:cNvPr id="435" name="Google Shape;435;p41"/>
          <p:cNvSpPr txBox="1"/>
          <p:nvPr>
            <p:ph idx="2" type="subTitle"/>
          </p:nvPr>
        </p:nvSpPr>
        <p:spPr>
          <a:xfrm>
            <a:off x="923000" y="2567531"/>
            <a:ext cx="2130900" cy="1289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</a:rPr>
              <a:t>Harmony first?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</a:rPr>
              <a:t>Melody first?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</a:rPr>
              <a:t>Color first?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</a:rPr>
              <a:t>Concept first?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</a:rPr>
              <a:t>Rhythm first?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</a:rPr>
              <a:t>Texture </a:t>
            </a:r>
            <a:r>
              <a:rPr lang="es-ES" sz="1300">
                <a:solidFill>
                  <a:schemeClr val="lt1"/>
                </a:solidFill>
              </a:rPr>
              <a:t>first?</a:t>
            </a:r>
            <a:endParaRPr sz="1300"/>
          </a:p>
        </p:txBody>
      </p:sp>
      <p:sp>
        <p:nvSpPr>
          <p:cNvPr id="436" name="Google Shape;436;p41"/>
          <p:cNvSpPr txBox="1"/>
          <p:nvPr>
            <p:ph idx="3" type="subTitle"/>
          </p:nvPr>
        </p:nvSpPr>
        <p:spPr>
          <a:xfrm flipH="1">
            <a:off x="3645950" y="1986300"/>
            <a:ext cx="2325600" cy="2144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500"/>
              <a:t>How much is that “First” </a:t>
            </a:r>
            <a:r>
              <a:rPr lang="es-ES" sz="2500"/>
              <a:t>influenced</a:t>
            </a:r>
            <a:r>
              <a:rPr lang="es-ES" sz="2500"/>
              <a:t> by your early music experiences, ethnicity, culture, color, gender, or sexuality?</a:t>
            </a:r>
            <a:endParaRPr b="0" sz="2500"/>
          </a:p>
        </p:txBody>
      </p:sp>
      <p:sp>
        <p:nvSpPr>
          <p:cNvPr id="437" name="Google Shape;437;p41"/>
          <p:cNvSpPr txBox="1"/>
          <p:nvPr>
            <p:ph idx="4" type="subTitle"/>
          </p:nvPr>
        </p:nvSpPr>
        <p:spPr>
          <a:xfrm>
            <a:off x="3743290" y="4130438"/>
            <a:ext cx="2130900" cy="89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/>
          <p:nvPr/>
        </p:nvSpPr>
        <p:spPr>
          <a:xfrm>
            <a:off x="1339050" y="1452475"/>
            <a:ext cx="66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“I realized there had been some considerable prejudice against my work because of my </a:t>
            </a:r>
            <a:r>
              <a:rPr i="1"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compositional approach</a:t>
            </a: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”</a:t>
            </a:r>
            <a:endParaRPr/>
          </a:p>
        </p:txBody>
      </p:sp>
      <p:sp>
        <p:nvSpPr>
          <p:cNvPr id="443" name="Google Shape;443;p42"/>
          <p:cNvSpPr txBox="1"/>
          <p:nvPr/>
        </p:nvSpPr>
        <p:spPr>
          <a:xfrm>
            <a:off x="1308225" y="2364675"/>
            <a:ext cx="73497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“You can still, today, program a work by a woman or a composer of color and it can all still sound like (formulaic composer), and it means the repertoire isn’t growing, it means were </a:t>
            </a: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actually</a:t>
            </a: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not making our repertoire choices about the music, it </a:t>
            </a: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means</a:t>
            </a: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were making it for other token-istic reasons. Yes, it’s a great place to start, but don’t stop there” 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                            (J. Blackshaw, personal communication, February 28th, 2021)</a:t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 txBox="1"/>
          <p:nvPr>
            <p:ph type="title"/>
          </p:nvPr>
        </p:nvSpPr>
        <p:spPr>
          <a:xfrm>
            <a:off x="1376900" y="978317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Be Kind..</a:t>
            </a:r>
            <a:endParaRPr b="0"/>
          </a:p>
        </p:txBody>
      </p:sp>
      <p:sp>
        <p:nvSpPr>
          <p:cNvPr id="449" name="Google Shape;449;p43"/>
          <p:cNvSpPr txBox="1"/>
          <p:nvPr>
            <p:ph idx="2" type="title"/>
          </p:nvPr>
        </p:nvSpPr>
        <p:spPr>
          <a:xfrm>
            <a:off x="1371300" y="1701629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Be Kind to the Planet</a:t>
            </a:r>
            <a:endParaRPr b="0"/>
          </a:p>
        </p:txBody>
      </p:sp>
      <p:sp>
        <p:nvSpPr>
          <p:cNvPr id="450" name="Google Shape;450;p43"/>
          <p:cNvSpPr txBox="1"/>
          <p:nvPr>
            <p:ph idx="3" type="title"/>
          </p:nvPr>
        </p:nvSpPr>
        <p:spPr>
          <a:xfrm>
            <a:off x="1376900" y="2490529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Be Kind to Each Other </a:t>
            </a:r>
            <a:endParaRPr b="0"/>
          </a:p>
        </p:txBody>
      </p:sp>
      <p:sp>
        <p:nvSpPr>
          <p:cNvPr id="451" name="Google Shape;451;p43"/>
          <p:cNvSpPr txBox="1"/>
          <p:nvPr>
            <p:ph idx="5" type="subTitle"/>
          </p:nvPr>
        </p:nvSpPr>
        <p:spPr>
          <a:xfrm>
            <a:off x="2266500" y="3044175"/>
            <a:ext cx="4599900" cy="171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2" name="Google Shape;452;p43"/>
          <p:cNvSpPr txBox="1"/>
          <p:nvPr>
            <p:ph type="title"/>
          </p:nvPr>
        </p:nvSpPr>
        <p:spPr>
          <a:xfrm>
            <a:off x="1376900" y="3279442"/>
            <a:ext cx="6390300" cy="723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Listen more Talk Less</a:t>
            </a:r>
            <a:endParaRPr b="0"/>
          </a:p>
        </p:txBody>
      </p:sp>
      <p:sp>
        <p:nvSpPr>
          <p:cNvPr id="453" name="Google Shape;453;p43"/>
          <p:cNvSpPr txBox="1"/>
          <p:nvPr/>
        </p:nvSpPr>
        <p:spPr>
          <a:xfrm>
            <a:off x="144775" y="115850"/>
            <a:ext cx="336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Advice to the FSU Band Grads 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from Jodie BlackShaw</a:t>
            </a:r>
            <a:endParaRPr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idx="1" type="subTitle"/>
          </p:nvPr>
        </p:nvSpPr>
        <p:spPr>
          <a:xfrm flipH="1">
            <a:off x="3470025" y="116175"/>
            <a:ext cx="37065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500"/>
              <a:t>Jodie Blackshaw</a:t>
            </a:r>
            <a:r>
              <a:rPr lang="es-ES" sz="3400"/>
              <a:t> </a:t>
            </a:r>
            <a:endParaRPr sz="3400"/>
          </a:p>
        </p:txBody>
      </p:sp>
      <p:sp>
        <p:nvSpPr>
          <p:cNvPr id="317" name="Google Shape;317;p29"/>
          <p:cNvSpPr txBox="1"/>
          <p:nvPr>
            <p:ph idx="3" type="subTitle"/>
          </p:nvPr>
        </p:nvSpPr>
        <p:spPr>
          <a:xfrm flipH="1">
            <a:off x="100046" y="277050"/>
            <a:ext cx="38040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Composer-Educator</a:t>
            </a:r>
            <a:endParaRPr/>
          </a:p>
        </p:txBody>
      </p:sp>
      <p:sp>
        <p:nvSpPr>
          <p:cNvPr id="318" name="Google Shape;318;p29"/>
          <p:cNvSpPr txBox="1"/>
          <p:nvPr>
            <p:ph idx="4" type="subTitle"/>
          </p:nvPr>
        </p:nvSpPr>
        <p:spPr>
          <a:xfrm>
            <a:off x="1753275" y="838650"/>
            <a:ext cx="7390800" cy="42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Taught in New South Wales in a town of seven thousand people called Deniliquin.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Traveled up to 600 miles a week to teach students in </a:t>
            </a:r>
            <a:r>
              <a:rPr lang="es-ES" sz="1500">
                <a:solidFill>
                  <a:schemeClr val="lt1"/>
                </a:solidFill>
              </a:rPr>
              <a:t>remote</a:t>
            </a:r>
            <a:r>
              <a:rPr lang="es-ES" sz="1500">
                <a:solidFill>
                  <a:schemeClr val="lt1"/>
                </a:solidFill>
              </a:rPr>
              <a:t> areas and low income families paid with food, car service, beer at the pub, and home-made chicken soup. 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Began by writing music specifically for her students because “she” was too poor to purchase music.  She began to write music the way many children first encounter music; without the “laws of music” and not necessarily in a strict time of key </a:t>
            </a:r>
            <a:r>
              <a:rPr lang="es-ES" sz="1500">
                <a:solidFill>
                  <a:schemeClr val="lt1"/>
                </a:solidFill>
              </a:rPr>
              <a:t>signature</a:t>
            </a:r>
            <a:r>
              <a:rPr lang="es-ES" sz="1500">
                <a:solidFill>
                  <a:schemeClr val="lt1"/>
                </a:solidFill>
              </a:rPr>
              <a:t>.  This is how her “Student-First” composition style began.     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Began master’s degree in composition in 1996 and was met with great resistance from the composition department.  Trying to create music for children was not a focus for the department and Mrs. Blackshaw left after 12 months with this reason (and family health issues). 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319" name="Google Shape;319;p29"/>
          <p:cNvSpPr txBox="1"/>
          <p:nvPr>
            <p:ph type="ctrTitle"/>
          </p:nvPr>
        </p:nvSpPr>
        <p:spPr>
          <a:xfrm>
            <a:off x="0" y="47775"/>
            <a:ext cx="1956600" cy="630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Background</a:t>
            </a:r>
            <a:endParaRPr b="0"/>
          </a:p>
        </p:txBody>
      </p:sp>
      <p:pic>
        <p:nvPicPr>
          <p:cNvPr id="320" name="Google Shape;3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0" y="1028825"/>
            <a:ext cx="1561500" cy="15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idx="1" type="subTitle"/>
          </p:nvPr>
        </p:nvSpPr>
        <p:spPr>
          <a:xfrm flipH="1">
            <a:off x="3470025" y="116175"/>
            <a:ext cx="37065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500"/>
              <a:t>Jodie Blackshaw</a:t>
            </a:r>
            <a:r>
              <a:rPr lang="es-ES" sz="3400"/>
              <a:t> </a:t>
            </a:r>
            <a:endParaRPr sz="3400"/>
          </a:p>
        </p:txBody>
      </p:sp>
      <p:sp>
        <p:nvSpPr>
          <p:cNvPr id="326" name="Google Shape;326;p30"/>
          <p:cNvSpPr txBox="1"/>
          <p:nvPr>
            <p:ph idx="3" type="subTitle"/>
          </p:nvPr>
        </p:nvSpPr>
        <p:spPr>
          <a:xfrm flipH="1">
            <a:off x="100046" y="277050"/>
            <a:ext cx="3804000" cy="561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Composer-Educator</a:t>
            </a:r>
            <a:endParaRPr/>
          </a:p>
        </p:txBody>
      </p:sp>
      <p:sp>
        <p:nvSpPr>
          <p:cNvPr id="327" name="Google Shape;327;p30"/>
          <p:cNvSpPr txBox="1"/>
          <p:nvPr>
            <p:ph idx="4" type="subTitle"/>
          </p:nvPr>
        </p:nvSpPr>
        <p:spPr>
          <a:xfrm>
            <a:off x="1753275" y="838650"/>
            <a:ext cx="7390800" cy="42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lt1"/>
                </a:solidFill>
              </a:rPr>
              <a:t>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Mrs. Blackshaw composed with students names mentioned in the music “Celeste’s famous bit”.  Did not have part 1/2/3 but rather cricket positions to avoid competition.  Regularly wrote in student created melodies with the music. 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Bullied at times for centering her repertoire on what will connect her students to music.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Judgement from other came from her choosing a different path and challenged instrumental music norms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Considers herself a blend of Orff-Schulwerk, composer, and conductor.  A “Student First” Composer-Educator.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2006 won the Inaugural Ticheli Composition Competition.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</a:rPr>
              <a:t>2020 earned her PhD in Composition at the Australian National University.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328" name="Google Shape;328;p30"/>
          <p:cNvSpPr txBox="1"/>
          <p:nvPr>
            <p:ph type="ctrTitle"/>
          </p:nvPr>
        </p:nvSpPr>
        <p:spPr>
          <a:xfrm>
            <a:off x="0" y="47775"/>
            <a:ext cx="2013900" cy="630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Background</a:t>
            </a:r>
            <a:endParaRPr b="0"/>
          </a:p>
        </p:txBody>
      </p:sp>
      <p:pic>
        <p:nvPicPr>
          <p:cNvPr id="329" name="Google Shape;3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0" y="1028825"/>
            <a:ext cx="1561500" cy="15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/>
          <p:nvPr>
            <p:ph type="ctrTitle"/>
          </p:nvPr>
        </p:nvSpPr>
        <p:spPr>
          <a:xfrm>
            <a:off x="1254739" y="-53564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s-ES"/>
              <a:t>SA NA MA TA</a:t>
            </a:r>
            <a:endParaRPr b="0"/>
          </a:p>
        </p:txBody>
      </p:sp>
      <p:sp>
        <p:nvSpPr>
          <p:cNvPr id="335" name="Google Shape;335;p31"/>
          <p:cNvSpPr txBox="1"/>
          <p:nvPr>
            <p:ph idx="1" type="subTitle"/>
          </p:nvPr>
        </p:nvSpPr>
        <p:spPr>
          <a:xfrm>
            <a:off x="1871875" y="1328625"/>
            <a:ext cx="5527200" cy="317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500"/>
              <a:t>A meditation chant from yoga, that comes from a branch of Indian Sanskrit called Kirtan Kriya (Song-Action). </a:t>
            </a:r>
            <a:endParaRPr sz="15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500"/>
              <a:t>The “Kundalini” Kirtan Kriya is the Divine Feminine Energy at the base of the spine.</a:t>
            </a:r>
            <a:endParaRPr sz="15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500"/>
              <a:t>Is it the formless aspect of the Goddess and one of the 4 Chakras.</a:t>
            </a:r>
            <a:r>
              <a:rPr lang="es-ES"/>
              <a:t>  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/>
          <p:nvPr>
            <p:ph idx="1" type="subTitle"/>
          </p:nvPr>
        </p:nvSpPr>
        <p:spPr>
          <a:xfrm flipH="1">
            <a:off x="622275" y="1292550"/>
            <a:ext cx="3244500" cy="72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900"/>
              <a:t>Breaking Down Prejudicial Barriers</a:t>
            </a:r>
            <a:endParaRPr sz="2900"/>
          </a:p>
        </p:txBody>
      </p:sp>
      <p:sp>
        <p:nvSpPr>
          <p:cNvPr id="341" name="Google Shape;341;p32"/>
          <p:cNvSpPr txBox="1"/>
          <p:nvPr>
            <p:ph idx="2" type="subTitle"/>
          </p:nvPr>
        </p:nvSpPr>
        <p:spPr>
          <a:xfrm flipH="1">
            <a:off x="3940550" y="2155300"/>
            <a:ext cx="4392000" cy="125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AutoNum type="romanUcPeriod"/>
            </a:pPr>
            <a:r>
              <a:rPr lang="es-ES" sz="1900"/>
              <a:t>SA - Start with your Student</a:t>
            </a:r>
            <a:r>
              <a:rPr lang="es-ES" sz="1900"/>
              <a:t>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romanUcPeriod"/>
            </a:pPr>
            <a:r>
              <a:rPr lang="es-ES" sz="1900"/>
              <a:t>TA - Remain Current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romanUcPeriod"/>
            </a:pPr>
            <a:r>
              <a:rPr lang="es-ES" sz="1900"/>
              <a:t>NA - The Transformation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romanUcPeriod"/>
            </a:pPr>
            <a:r>
              <a:rPr lang="es-ES" sz="1900"/>
              <a:t>MA - The Rebirth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/>
          <p:nvPr>
            <p:ph idx="4294967295" type="subTitle"/>
          </p:nvPr>
        </p:nvSpPr>
        <p:spPr>
          <a:xfrm>
            <a:off x="1605802" y="1085250"/>
            <a:ext cx="1686000" cy="580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</a:rPr>
              <a:t>Beginning and Whole of Existence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347" name="Google Shape;347;p33"/>
          <p:cNvSpPr txBox="1"/>
          <p:nvPr>
            <p:ph idx="4294967295" type="subTitle"/>
          </p:nvPr>
        </p:nvSpPr>
        <p:spPr>
          <a:xfrm>
            <a:off x="5115325" y="1115500"/>
            <a:ext cx="2137500" cy="580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</a:rPr>
              <a:t>Essence of life, existence, and creativity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348" name="Google Shape;348;p33"/>
          <p:cNvSpPr txBox="1"/>
          <p:nvPr>
            <p:ph idx="4294967295" type="subTitle"/>
          </p:nvPr>
        </p:nvSpPr>
        <p:spPr>
          <a:xfrm>
            <a:off x="5115325" y="3461225"/>
            <a:ext cx="2288100" cy="46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</a:rPr>
              <a:t>Resurrection, Regeneration, and Rebirth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349" name="Google Shape;349;p33"/>
          <p:cNvSpPr txBox="1"/>
          <p:nvPr>
            <p:ph idx="4294967295" type="subTitle"/>
          </p:nvPr>
        </p:nvSpPr>
        <p:spPr>
          <a:xfrm>
            <a:off x="1723325" y="3414722"/>
            <a:ext cx="1452300" cy="55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</a:rPr>
              <a:t>Change and Transformation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350" name="Google Shape;350;p33"/>
          <p:cNvGrpSpPr/>
          <p:nvPr/>
        </p:nvGrpSpPr>
        <p:grpSpPr>
          <a:xfrm>
            <a:off x="1172656" y="593688"/>
            <a:ext cx="2007719" cy="1286829"/>
            <a:chOff x="909206" y="933413"/>
            <a:chExt cx="2007719" cy="1286829"/>
          </a:xfrm>
        </p:grpSpPr>
        <p:sp>
          <p:nvSpPr>
            <p:cNvPr id="351" name="Google Shape;351;p33"/>
            <p:cNvSpPr/>
            <p:nvPr/>
          </p:nvSpPr>
          <p:spPr>
            <a:xfrm flipH="1">
              <a:off x="909206" y="1334284"/>
              <a:ext cx="359923" cy="885957"/>
            </a:xfrm>
            <a:custGeom>
              <a:rect b="b" l="l" r="r" t="t"/>
              <a:pathLst>
                <a:path extrusionOk="0" h="23350" w="9486">
                  <a:moveTo>
                    <a:pt x="0" y="1"/>
                  </a:moveTo>
                  <a:lnTo>
                    <a:pt x="0" y="23349"/>
                  </a:lnTo>
                  <a:lnTo>
                    <a:pt x="9485" y="23349"/>
                  </a:lnTo>
                  <a:lnTo>
                    <a:pt x="9485" y="1"/>
                  </a:lnTo>
                  <a:close/>
                </a:path>
              </a:pathLst>
            </a:custGeom>
            <a:solidFill>
              <a:srgbClr val="FFFFFF">
                <a:alpha val="48460"/>
              </a:srgbClr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 flipH="1">
              <a:off x="909236" y="933413"/>
              <a:ext cx="2007689" cy="400900"/>
            </a:xfrm>
            <a:custGeom>
              <a:rect b="b" l="l" r="r" t="t"/>
              <a:pathLst>
                <a:path extrusionOk="0" h="10566" w="52914">
                  <a:moveTo>
                    <a:pt x="5487" y="1"/>
                  </a:moveTo>
                  <a:cubicBezTo>
                    <a:pt x="2569" y="1"/>
                    <a:pt x="1" y="2540"/>
                    <a:pt x="1" y="5459"/>
                  </a:cubicBezTo>
                  <a:cubicBezTo>
                    <a:pt x="1" y="8377"/>
                    <a:pt x="2569" y="10566"/>
                    <a:pt x="5487" y="10566"/>
                  </a:cubicBezTo>
                  <a:lnTo>
                    <a:pt x="52913" y="10566"/>
                  </a:lnTo>
                  <a:lnTo>
                    <a:pt x="42319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33"/>
          <p:cNvGrpSpPr/>
          <p:nvPr/>
        </p:nvGrpSpPr>
        <p:grpSpPr>
          <a:xfrm>
            <a:off x="4616806" y="2942638"/>
            <a:ext cx="2007719" cy="1286829"/>
            <a:chOff x="3695031" y="2923238"/>
            <a:chExt cx="2007719" cy="1286829"/>
          </a:xfrm>
        </p:grpSpPr>
        <p:sp>
          <p:nvSpPr>
            <p:cNvPr id="354" name="Google Shape;354;p33"/>
            <p:cNvSpPr/>
            <p:nvPr/>
          </p:nvSpPr>
          <p:spPr>
            <a:xfrm flipH="1">
              <a:off x="3695031" y="3324109"/>
              <a:ext cx="359923" cy="885957"/>
            </a:xfrm>
            <a:custGeom>
              <a:rect b="b" l="l" r="r" t="t"/>
              <a:pathLst>
                <a:path extrusionOk="0" h="23350" w="9486">
                  <a:moveTo>
                    <a:pt x="0" y="1"/>
                  </a:moveTo>
                  <a:lnTo>
                    <a:pt x="0" y="23349"/>
                  </a:lnTo>
                  <a:lnTo>
                    <a:pt x="9485" y="23349"/>
                  </a:lnTo>
                  <a:lnTo>
                    <a:pt x="9485" y="1"/>
                  </a:lnTo>
                  <a:close/>
                </a:path>
              </a:pathLst>
            </a:custGeom>
            <a:solidFill>
              <a:srgbClr val="FFFFFF">
                <a:alpha val="48460"/>
              </a:srgbClr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 flipH="1">
              <a:off x="3695061" y="2923238"/>
              <a:ext cx="2007689" cy="400900"/>
            </a:xfrm>
            <a:custGeom>
              <a:rect b="b" l="l" r="r" t="t"/>
              <a:pathLst>
                <a:path extrusionOk="0" h="10566" w="52914">
                  <a:moveTo>
                    <a:pt x="5487" y="1"/>
                  </a:moveTo>
                  <a:cubicBezTo>
                    <a:pt x="2569" y="1"/>
                    <a:pt x="1" y="2540"/>
                    <a:pt x="1" y="5459"/>
                  </a:cubicBezTo>
                  <a:cubicBezTo>
                    <a:pt x="1" y="8377"/>
                    <a:pt x="2569" y="10566"/>
                    <a:pt x="5487" y="10566"/>
                  </a:cubicBezTo>
                  <a:lnTo>
                    <a:pt x="52913" y="10566"/>
                  </a:lnTo>
                  <a:lnTo>
                    <a:pt x="42319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33"/>
          <p:cNvGrpSpPr/>
          <p:nvPr/>
        </p:nvGrpSpPr>
        <p:grpSpPr>
          <a:xfrm>
            <a:off x="4693306" y="593688"/>
            <a:ext cx="2007719" cy="1286829"/>
            <a:chOff x="3695031" y="933413"/>
            <a:chExt cx="2007719" cy="1286829"/>
          </a:xfrm>
        </p:grpSpPr>
        <p:sp>
          <p:nvSpPr>
            <p:cNvPr id="357" name="Google Shape;357;p33"/>
            <p:cNvSpPr/>
            <p:nvPr/>
          </p:nvSpPr>
          <p:spPr>
            <a:xfrm flipH="1">
              <a:off x="3695031" y="1334284"/>
              <a:ext cx="359923" cy="885957"/>
            </a:xfrm>
            <a:custGeom>
              <a:rect b="b" l="l" r="r" t="t"/>
              <a:pathLst>
                <a:path extrusionOk="0" h="23350" w="9486">
                  <a:moveTo>
                    <a:pt x="0" y="1"/>
                  </a:moveTo>
                  <a:lnTo>
                    <a:pt x="0" y="23349"/>
                  </a:lnTo>
                  <a:lnTo>
                    <a:pt x="9485" y="23349"/>
                  </a:lnTo>
                  <a:lnTo>
                    <a:pt x="9485" y="1"/>
                  </a:lnTo>
                  <a:close/>
                </a:path>
              </a:pathLst>
            </a:custGeom>
            <a:solidFill>
              <a:srgbClr val="FFFFFF">
                <a:alpha val="48460"/>
              </a:srgbClr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 flipH="1">
              <a:off x="3695061" y="933413"/>
              <a:ext cx="2007689" cy="400900"/>
            </a:xfrm>
            <a:custGeom>
              <a:rect b="b" l="l" r="r" t="t"/>
              <a:pathLst>
                <a:path extrusionOk="0" h="10566" w="52914">
                  <a:moveTo>
                    <a:pt x="5487" y="1"/>
                  </a:moveTo>
                  <a:cubicBezTo>
                    <a:pt x="2569" y="1"/>
                    <a:pt x="1" y="2540"/>
                    <a:pt x="1" y="5459"/>
                  </a:cubicBezTo>
                  <a:cubicBezTo>
                    <a:pt x="1" y="8377"/>
                    <a:pt x="2569" y="10566"/>
                    <a:pt x="5487" y="10566"/>
                  </a:cubicBezTo>
                  <a:lnTo>
                    <a:pt x="52913" y="10566"/>
                  </a:lnTo>
                  <a:lnTo>
                    <a:pt x="42319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3"/>
          <p:cNvSpPr txBox="1"/>
          <p:nvPr>
            <p:ph idx="4294967295" type="subTitle"/>
          </p:nvPr>
        </p:nvSpPr>
        <p:spPr>
          <a:xfrm flipH="1">
            <a:off x="1811150" y="538200"/>
            <a:ext cx="925500" cy="365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Sa</a:t>
            </a:r>
            <a:endParaRPr sz="21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60" name="Google Shape;360;p33"/>
          <p:cNvSpPr txBox="1"/>
          <p:nvPr>
            <p:ph idx="4294967295" type="subTitle"/>
          </p:nvPr>
        </p:nvSpPr>
        <p:spPr>
          <a:xfrm flipH="1">
            <a:off x="1689475" y="2932075"/>
            <a:ext cx="783600" cy="252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Na</a:t>
            </a:r>
            <a:endParaRPr sz="21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61" name="Google Shape;361;p33"/>
          <p:cNvSpPr txBox="1"/>
          <p:nvPr>
            <p:ph idx="4294967295" type="subTitle"/>
          </p:nvPr>
        </p:nvSpPr>
        <p:spPr>
          <a:xfrm flipH="1">
            <a:off x="5184325" y="2867738"/>
            <a:ext cx="925500" cy="365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Ma</a:t>
            </a:r>
            <a:endParaRPr sz="21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62" name="Google Shape;362;p33"/>
          <p:cNvSpPr txBox="1"/>
          <p:nvPr>
            <p:ph idx="4294967295" type="subTitle"/>
          </p:nvPr>
        </p:nvSpPr>
        <p:spPr>
          <a:xfrm flipH="1">
            <a:off x="5305361" y="593688"/>
            <a:ext cx="783600" cy="30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Ta</a:t>
            </a:r>
            <a:endParaRPr sz="21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grpSp>
        <p:nvGrpSpPr>
          <p:cNvPr id="363" name="Google Shape;363;p33"/>
          <p:cNvGrpSpPr/>
          <p:nvPr/>
        </p:nvGrpSpPr>
        <p:grpSpPr>
          <a:xfrm>
            <a:off x="1172656" y="2885188"/>
            <a:ext cx="2007706" cy="1282679"/>
            <a:chOff x="909206" y="2927388"/>
            <a:chExt cx="2007706" cy="1282679"/>
          </a:xfrm>
        </p:grpSpPr>
        <p:sp>
          <p:nvSpPr>
            <p:cNvPr id="364" name="Google Shape;364;p33"/>
            <p:cNvSpPr/>
            <p:nvPr/>
          </p:nvSpPr>
          <p:spPr>
            <a:xfrm flipH="1">
              <a:off x="909206" y="3324109"/>
              <a:ext cx="359923" cy="885957"/>
            </a:xfrm>
            <a:custGeom>
              <a:rect b="b" l="l" r="r" t="t"/>
              <a:pathLst>
                <a:path extrusionOk="0" h="23350" w="9486">
                  <a:moveTo>
                    <a:pt x="0" y="1"/>
                  </a:moveTo>
                  <a:lnTo>
                    <a:pt x="0" y="23349"/>
                  </a:lnTo>
                  <a:lnTo>
                    <a:pt x="9485" y="23349"/>
                  </a:lnTo>
                  <a:lnTo>
                    <a:pt x="9485" y="1"/>
                  </a:lnTo>
                  <a:close/>
                </a:path>
              </a:pathLst>
            </a:custGeom>
            <a:solidFill>
              <a:srgbClr val="FFFFFF">
                <a:alpha val="48460"/>
              </a:srgbClr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 flipH="1">
              <a:off x="909223" y="2927388"/>
              <a:ext cx="2007689" cy="400900"/>
            </a:xfrm>
            <a:custGeom>
              <a:rect b="b" l="l" r="r" t="t"/>
              <a:pathLst>
                <a:path extrusionOk="0" h="10566" w="52914">
                  <a:moveTo>
                    <a:pt x="5487" y="1"/>
                  </a:moveTo>
                  <a:cubicBezTo>
                    <a:pt x="2569" y="1"/>
                    <a:pt x="1" y="2540"/>
                    <a:pt x="1" y="5459"/>
                  </a:cubicBezTo>
                  <a:cubicBezTo>
                    <a:pt x="1" y="8377"/>
                    <a:pt x="2569" y="10566"/>
                    <a:pt x="5487" y="10566"/>
                  </a:cubicBezTo>
                  <a:lnTo>
                    <a:pt x="52913" y="10566"/>
                  </a:lnTo>
                  <a:lnTo>
                    <a:pt x="42319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33"/>
          <p:cNvSpPr txBox="1"/>
          <p:nvPr/>
        </p:nvSpPr>
        <p:spPr>
          <a:xfrm>
            <a:off x="621575" y="1998275"/>
            <a:ext cx="318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Start with your students.  Learn about the cultural </a:t>
            </a: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heritage</a:t>
            </a: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within your student pop.</a:t>
            </a:r>
            <a:endParaRPr sz="12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67" name="Google Shape;367;p33"/>
          <p:cNvSpPr txBox="1"/>
          <p:nvPr/>
        </p:nvSpPr>
        <p:spPr>
          <a:xfrm>
            <a:off x="4366075" y="2004675"/>
            <a:ext cx="346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u="sng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Slow Down</a:t>
            </a: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and spend time on teaching about the </a:t>
            </a:r>
            <a:r>
              <a:rPr i="1"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music </a:t>
            </a: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and the </a:t>
            </a:r>
            <a:r>
              <a:rPr i="1"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person who created it</a:t>
            </a: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  Compositional Approach*</a:t>
            </a:r>
            <a:endParaRPr sz="12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68" name="Google Shape;368;p33"/>
          <p:cNvSpPr txBox="1"/>
          <p:nvPr/>
        </p:nvSpPr>
        <p:spPr>
          <a:xfrm>
            <a:off x="417450" y="4261075"/>
            <a:ext cx="382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Intentional choices in choosing music </a:t>
            </a:r>
            <a:endParaRPr sz="12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AND the way is it taught.  </a:t>
            </a:r>
            <a:endParaRPr sz="12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Time for (1) Skill (2) Romance (3) Contextualization.  </a:t>
            </a:r>
            <a:endParaRPr sz="12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69" name="Google Shape;369;p33"/>
          <p:cNvSpPr txBox="1"/>
          <p:nvPr/>
        </p:nvSpPr>
        <p:spPr>
          <a:xfrm>
            <a:off x="4300050" y="4337575"/>
            <a:ext cx="473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Embrace new ideas</a:t>
            </a: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.  Find inspiration and Broaden perspective.</a:t>
            </a:r>
            <a:endParaRPr sz="12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Orff-Schulwerk, Kodaly, World Drumming, Harmony Bridge, Music Mentors International</a:t>
            </a:r>
            <a:endParaRPr sz="12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grpSp>
        <p:nvGrpSpPr>
          <p:cNvPr id="370" name="Google Shape;370;p33"/>
          <p:cNvGrpSpPr/>
          <p:nvPr/>
        </p:nvGrpSpPr>
        <p:grpSpPr>
          <a:xfrm>
            <a:off x="6005970" y="3010536"/>
            <a:ext cx="299053" cy="288720"/>
            <a:chOff x="2127141" y="3043500"/>
            <a:chExt cx="422629" cy="408027"/>
          </a:xfrm>
        </p:grpSpPr>
        <p:grpSp>
          <p:nvGrpSpPr>
            <p:cNvPr id="371" name="Google Shape;371;p33"/>
            <p:cNvGrpSpPr/>
            <p:nvPr/>
          </p:nvGrpSpPr>
          <p:grpSpPr>
            <a:xfrm>
              <a:off x="2127141" y="3048223"/>
              <a:ext cx="418743" cy="403304"/>
              <a:chOff x="2101363" y="3048223"/>
              <a:chExt cx="418743" cy="403304"/>
            </a:xfrm>
          </p:grpSpPr>
          <p:sp>
            <p:nvSpPr>
              <p:cNvPr id="372" name="Google Shape;372;p33"/>
              <p:cNvSpPr/>
              <p:nvPr/>
            </p:nvSpPr>
            <p:spPr>
              <a:xfrm>
                <a:off x="2101363" y="3048223"/>
                <a:ext cx="418743" cy="403304"/>
              </a:xfrm>
              <a:custGeom>
                <a:rect b="b" l="l" r="r" t="t"/>
                <a:pathLst>
                  <a:path extrusionOk="0" h="7941" w="8245">
                    <a:moveTo>
                      <a:pt x="4278" y="1"/>
                    </a:moveTo>
                    <a:cubicBezTo>
                      <a:pt x="2677" y="1"/>
                      <a:pt x="1227" y="967"/>
                      <a:pt x="614" y="2453"/>
                    </a:cubicBezTo>
                    <a:cubicBezTo>
                      <a:pt x="1" y="3932"/>
                      <a:pt x="340" y="5641"/>
                      <a:pt x="1472" y="6773"/>
                    </a:cubicBezTo>
                    <a:cubicBezTo>
                      <a:pt x="2235" y="7536"/>
                      <a:pt x="3250" y="7940"/>
                      <a:pt x="4283" y="7940"/>
                    </a:cubicBezTo>
                    <a:cubicBezTo>
                      <a:pt x="4793" y="7940"/>
                      <a:pt x="5308" y="7842"/>
                      <a:pt x="5800" y="7639"/>
                    </a:cubicBezTo>
                    <a:cubicBezTo>
                      <a:pt x="7278" y="7019"/>
                      <a:pt x="8245" y="5576"/>
                      <a:pt x="8245" y="3968"/>
                    </a:cubicBezTo>
                    <a:cubicBezTo>
                      <a:pt x="8245" y="1782"/>
                      <a:pt x="6470" y="1"/>
                      <a:pt x="427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3"/>
              <p:cNvSpPr/>
              <p:nvPr/>
            </p:nvSpPr>
            <p:spPr>
              <a:xfrm>
                <a:off x="2119755" y="3068670"/>
                <a:ext cx="397728" cy="333674"/>
              </a:xfrm>
              <a:custGeom>
                <a:rect b="b" l="l" r="r" t="t"/>
                <a:pathLst>
                  <a:path extrusionOk="0" h="6570" w="7884">
                    <a:moveTo>
                      <a:pt x="4054" y="193"/>
                    </a:moveTo>
                    <a:cubicBezTo>
                      <a:pt x="4007" y="193"/>
                      <a:pt x="3974" y="204"/>
                      <a:pt x="3974" y="210"/>
                    </a:cubicBezTo>
                    <a:cubicBezTo>
                      <a:pt x="4039" y="253"/>
                      <a:pt x="4104" y="282"/>
                      <a:pt x="4176" y="296"/>
                    </a:cubicBezTo>
                    <a:cubicBezTo>
                      <a:pt x="4227" y="296"/>
                      <a:pt x="4270" y="275"/>
                      <a:pt x="4306" y="246"/>
                    </a:cubicBezTo>
                    <a:cubicBezTo>
                      <a:pt x="4320" y="231"/>
                      <a:pt x="4155" y="195"/>
                      <a:pt x="4090" y="195"/>
                    </a:cubicBezTo>
                    <a:cubicBezTo>
                      <a:pt x="4077" y="194"/>
                      <a:pt x="4065" y="193"/>
                      <a:pt x="4054" y="193"/>
                    </a:cubicBezTo>
                    <a:close/>
                    <a:moveTo>
                      <a:pt x="5083" y="223"/>
                    </a:moveTo>
                    <a:cubicBezTo>
                      <a:pt x="5048" y="223"/>
                      <a:pt x="5009" y="252"/>
                      <a:pt x="5013" y="296"/>
                    </a:cubicBezTo>
                    <a:cubicBezTo>
                      <a:pt x="5026" y="307"/>
                      <a:pt x="5037" y="311"/>
                      <a:pt x="5047" y="311"/>
                    </a:cubicBezTo>
                    <a:cubicBezTo>
                      <a:pt x="5074" y="311"/>
                      <a:pt x="5095" y="281"/>
                      <a:pt x="5128" y="281"/>
                    </a:cubicBezTo>
                    <a:cubicBezTo>
                      <a:pt x="5130" y="281"/>
                      <a:pt x="5133" y="281"/>
                      <a:pt x="5135" y="282"/>
                    </a:cubicBezTo>
                    <a:cubicBezTo>
                      <a:pt x="5135" y="241"/>
                      <a:pt x="5110" y="223"/>
                      <a:pt x="5083" y="223"/>
                    </a:cubicBezTo>
                    <a:close/>
                    <a:moveTo>
                      <a:pt x="6040" y="274"/>
                    </a:moveTo>
                    <a:cubicBezTo>
                      <a:pt x="6036" y="274"/>
                      <a:pt x="6033" y="274"/>
                      <a:pt x="6030" y="275"/>
                    </a:cubicBezTo>
                    <a:cubicBezTo>
                      <a:pt x="5979" y="275"/>
                      <a:pt x="5929" y="296"/>
                      <a:pt x="5922" y="311"/>
                    </a:cubicBezTo>
                    <a:lnTo>
                      <a:pt x="5929" y="311"/>
                    </a:lnTo>
                    <a:cubicBezTo>
                      <a:pt x="5929" y="322"/>
                      <a:pt x="6015" y="334"/>
                      <a:pt x="6067" y="334"/>
                    </a:cubicBezTo>
                    <a:cubicBezTo>
                      <a:pt x="6078" y="334"/>
                      <a:pt x="6088" y="334"/>
                      <a:pt x="6095" y="332"/>
                    </a:cubicBezTo>
                    <a:cubicBezTo>
                      <a:pt x="6129" y="325"/>
                      <a:pt x="6092" y="274"/>
                      <a:pt x="6040" y="274"/>
                    </a:cubicBezTo>
                    <a:close/>
                    <a:moveTo>
                      <a:pt x="3882" y="235"/>
                    </a:moveTo>
                    <a:cubicBezTo>
                      <a:pt x="3854" y="235"/>
                      <a:pt x="3811" y="262"/>
                      <a:pt x="3823" y="275"/>
                    </a:cubicBezTo>
                    <a:cubicBezTo>
                      <a:pt x="3824" y="279"/>
                      <a:pt x="3823" y="281"/>
                      <a:pt x="3819" y="281"/>
                    </a:cubicBezTo>
                    <a:cubicBezTo>
                      <a:pt x="3810" y="281"/>
                      <a:pt x="3785" y="268"/>
                      <a:pt x="3761" y="268"/>
                    </a:cubicBezTo>
                    <a:cubicBezTo>
                      <a:pt x="3752" y="268"/>
                      <a:pt x="3744" y="270"/>
                      <a:pt x="3736" y="275"/>
                    </a:cubicBezTo>
                    <a:cubicBezTo>
                      <a:pt x="3693" y="296"/>
                      <a:pt x="3686" y="368"/>
                      <a:pt x="3707" y="368"/>
                    </a:cubicBezTo>
                    <a:cubicBezTo>
                      <a:pt x="3722" y="376"/>
                      <a:pt x="3736" y="433"/>
                      <a:pt x="3736" y="440"/>
                    </a:cubicBezTo>
                    <a:cubicBezTo>
                      <a:pt x="3736" y="445"/>
                      <a:pt x="3742" y="446"/>
                      <a:pt x="3751" y="446"/>
                    </a:cubicBezTo>
                    <a:cubicBezTo>
                      <a:pt x="3773" y="446"/>
                      <a:pt x="3813" y="436"/>
                      <a:pt x="3823" y="426"/>
                    </a:cubicBezTo>
                    <a:cubicBezTo>
                      <a:pt x="3824" y="426"/>
                      <a:pt x="3825" y="425"/>
                      <a:pt x="3826" y="425"/>
                    </a:cubicBezTo>
                    <a:cubicBezTo>
                      <a:pt x="3844" y="425"/>
                      <a:pt x="3843" y="484"/>
                      <a:pt x="3823" y="498"/>
                    </a:cubicBezTo>
                    <a:cubicBezTo>
                      <a:pt x="3808" y="520"/>
                      <a:pt x="3830" y="556"/>
                      <a:pt x="3852" y="563"/>
                    </a:cubicBezTo>
                    <a:cubicBezTo>
                      <a:pt x="3873" y="563"/>
                      <a:pt x="3902" y="614"/>
                      <a:pt x="3924" y="614"/>
                    </a:cubicBezTo>
                    <a:cubicBezTo>
                      <a:pt x="3938" y="606"/>
                      <a:pt x="3974" y="527"/>
                      <a:pt x="3989" y="498"/>
                    </a:cubicBezTo>
                    <a:cubicBezTo>
                      <a:pt x="3991" y="487"/>
                      <a:pt x="4002" y="484"/>
                      <a:pt x="4017" y="484"/>
                    </a:cubicBezTo>
                    <a:cubicBezTo>
                      <a:pt x="4041" y="484"/>
                      <a:pt x="4074" y="494"/>
                      <a:pt x="4097" y="498"/>
                    </a:cubicBezTo>
                    <a:cubicBezTo>
                      <a:pt x="4098" y="498"/>
                      <a:pt x="4099" y="498"/>
                      <a:pt x="4099" y="498"/>
                    </a:cubicBezTo>
                    <a:cubicBezTo>
                      <a:pt x="4126" y="498"/>
                      <a:pt x="4139" y="389"/>
                      <a:pt x="4104" y="368"/>
                    </a:cubicBezTo>
                    <a:cubicBezTo>
                      <a:pt x="4068" y="354"/>
                      <a:pt x="4025" y="361"/>
                      <a:pt x="4010" y="347"/>
                    </a:cubicBezTo>
                    <a:cubicBezTo>
                      <a:pt x="3996" y="332"/>
                      <a:pt x="3981" y="325"/>
                      <a:pt x="3960" y="318"/>
                    </a:cubicBezTo>
                    <a:cubicBezTo>
                      <a:pt x="3938" y="318"/>
                      <a:pt x="3924" y="246"/>
                      <a:pt x="3895" y="239"/>
                    </a:cubicBezTo>
                    <a:cubicBezTo>
                      <a:pt x="3891" y="236"/>
                      <a:pt x="3887" y="235"/>
                      <a:pt x="3882" y="235"/>
                    </a:cubicBezTo>
                    <a:close/>
                    <a:moveTo>
                      <a:pt x="2056" y="87"/>
                    </a:moveTo>
                    <a:cubicBezTo>
                      <a:pt x="2048" y="87"/>
                      <a:pt x="1883" y="181"/>
                      <a:pt x="1731" y="260"/>
                    </a:cubicBezTo>
                    <a:cubicBezTo>
                      <a:pt x="1558" y="376"/>
                      <a:pt x="1392" y="505"/>
                      <a:pt x="1241" y="650"/>
                    </a:cubicBezTo>
                    <a:cubicBezTo>
                      <a:pt x="1284" y="650"/>
                      <a:pt x="1356" y="642"/>
                      <a:pt x="1385" y="635"/>
                    </a:cubicBezTo>
                    <a:lnTo>
                      <a:pt x="1392" y="635"/>
                    </a:lnTo>
                    <a:cubicBezTo>
                      <a:pt x="1435" y="628"/>
                      <a:pt x="1515" y="614"/>
                      <a:pt x="1522" y="599"/>
                    </a:cubicBezTo>
                    <a:cubicBezTo>
                      <a:pt x="1529" y="585"/>
                      <a:pt x="1529" y="563"/>
                      <a:pt x="1522" y="549"/>
                    </a:cubicBezTo>
                    <a:lnTo>
                      <a:pt x="1544" y="549"/>
                    </a:lnTo>
                    <a:cubicBezTo>
                      <a:pt x="1565" y="549"/>
                      <a:pt x="1594" y="448"/>
                      <a:pt x="1616" y="426"/>
                    </a:cubicBezTo>
                    <a:cubicBezTo>
                      <a:pt x="1659" y="397"/>
                      <a:pt x="1709" y="368"/>
                      <a:pt x="1767" y="354"/>
                    </a:cubicBezTo>
                    <a:cubicBezTo>
                      <a:pt x="1796" y="325"/>
                      <a:pt x="1832" y="296"/>
                      <a:pt x="1868" y="275"/>
                    </a:cubicBezTo>
                    <a:cubicBezTo>
                      <a:pt x="1890" y="267"/>
                      <a:pt x="1926" y="217"/>
                      <a:pt x="1919" y="210"/>
                    </a:cubicBezTo>
                    <a:cubicBezTo>
                      <a:pt x="1919" y="195"/>
                      <a:pt x="1991" y="152"/>
                      <a:pt x="2027" y="138"/>
                    </a:cubicBezTo>
                    <a:cubicBezTo>
                      <a:pt x="2056" y="123"/>
                      <a:pt x="2070" y="87"/>
                      <a:pt x="2056" y="87"/>
                    </a:cubicBezTo>
                    <a:close/>
                    <a:moveTo>
                      <a:pt x="5316" y="498"/>
                    </a:moveTo>
                    <a:cubicBezTo>
                      <a:pt x="5301" y="498"/>
                      <a:pt x="5287" y="520"/>
                      <a:pt x="5287" y="520"/>
                    </a:cubicBezTo>
                    <a:cubicBezTo>
                      <a:pt x="5280" y="527"/>
                      <a:pt x="5135" y="563"/>
                      <a:pt x="5092" y="585"/>
                    </a:cubicBezTo>
                    <a:cubicBezTo>
                      <a:pt x="5056" y="599"/>
                      <a:pt x="5013" y="628"/>
                      <a:pt x="4984" y="657"/>
                    </a:cubicBezTo>
                    <a:cubicBezTo>
                      <a:pt x="4962" y="671"/>
                      <a:pt x="4933" y="815"/>
                      <a:pt x="4919" y="837"/>
                    </a:cubicBezTo>
                    <a:cubicBezTo>
                      <a:pt x="4912" y="852"/>
                      <a:pt x="4970" y="909"/>
                      <a:pt x="4991" y="924"/>
                    </a:cubicBezTo>
                    <a:cubicBezTo>
                      <a:pt x="5006" y="927"/>
                      <a:pt x="5018" y="929"/>
                      <a:pt x="5030" y="929"/>
                    </a:cubicBezTo>
                    <a:cubicBezTo>
                      <a:pt x="5042" y="929"/>
                      <a:pt x="5052" y="927"/>
                      <a:pt x="5063" y="924"/>
                    </a:cubicBezTo>
                    <a:cubicBezTo>
                      <a:pt x="5063" y="880"/>
                      <a:pt x="5056" y="830"/>
                      <a:pt x="5042" y="787"/>
                    </a:cubicBezTo>
                    <a:cubicBezTo>
                      <a:pt x="5020" y="758"/>
                      <a:pt x="5135" y="700"/>
                      <a:pt x="5171" y="664"/>
                    </a:cubicBezTo>
                    <a:lnTo>
                      <a:pt x="5164" y="664"/>
                    </a:lnTo>
                    <a:cubicBezTo>
                      <a:pt x="5200" y="635"/>
                      <a:pt x="5323" y="592"/>
                      <a:pt x="5337" y="556"/>
                    </a:cubicBezTo>
                    <a:cubicBezTo>
                      <a:pt x="5345" y="534"/>
                      <a:pt x="5337" y="513"/>
                      <a:pt x="5316" y="498"/>
                    </a:cubicBezTo>
                    <a:close/>
                    <a:moveTo>
                      <a:pt x="3092" y="1109"/>
                    </a:moveTo>
                    <a:cubicBezTo>
                      <a:pt x="3084" y="1109"/>
                      <a:pt x="3071" y="1162"/>
                      <a:pt x="3058" y="1169"/>
                    </a:cubicBezTo>
                    <a:cubicBezTo>
                      <a:pt x="3042" y="1179"/>
                      <a:pt x="3054" y="1186"/>
                      <a:pt x="3064" y="1186"/>
                    </a:cubicBezTo>
                    <a:cubicBezTo>
                      <a:pt x="3067" y="1186"/>
                      <a:pt x="3071" y="1185"/>
                      <a:pt x="3073" y="1183"/>
                    </a:cubicBezTo>
                    <a:cubicBezTo>
                      <a:pt x="3073" y="1183"/>
                      <a:pt x="3074" y="1183"/>
                      <a:pt x="3074" y="1183"/>
                    </a:cubicBezTo>
                    <a:lnTo>
                      <a:pt x="3074" y="1183"/>
                    </a:lnTo>
                    <a:cubicBezTo>
                      <a:pt x="3079" y="1183"/>
                      <a:pt x="3072" y="1220"/>
                      <a:pt x="3065" y="1234"/>
                    </a:cubicBezTo>
                    <a:cubicBezTo>
                      <a:pt x="3051" y="1248"/>
                      <a:pt x="3123" y="1263"/>
                      <a:pt x="3130" y="1284"/>
                    </a:cubicBezTo>
                    <a:cubicBezTo>
                      <a:pt x="3142" y="1302"/>
                      <a:pt x="3159" y="1315"/>
                      <a:pt x="3181" y="1315"/>
                    </a:cubicBezTo>
                    <a:cubicBezTo>
                      <a:pt x="3185" y="1315"/>
                      <a:pt x="3190" y="1314"/>
                      <a:pt x="3195" y="1313"/>
                    </a:cubicBezTo>
                    <a:cubicBezTo>
                      <a:pt x="3217" y="1313"/>
                      <a:pt x="3275" y="1284"/>
                      <a:pt x="3289" y="1284"/>
                    </a:cubicBezTo>
                    <a:cubicBezTo>
                      <a:pt x="3311" y="1277"/>
                      <a:pt x="3325" y="1183"/>
                      <a:pt x="3318" y="1169"/>
                    </a:cubicBezTo>
                    <a:cubicBezTo>
                      <a:pt x="3311" y="1147"/>
                      <a:pt x="3217" y="1147"/>
                      <a:pt x="3195" y="1147"/>
                    </a:cubicBezTo>
                    <a:cubicBezTo>
                      <a:pt x="3159" y="1140"/>
                      <a:pt x="3130" y="1126"/>
                      <a:pt x="3094" y="1111"/>
                    </a:cubicBezTo>
                    <a:cubicBezTo>
                      <a:pt x="3094" y="1110"/>
                      <a:pt x="3093" y="1109"/>
                      <a:pt x="3092" y="1109"/>
                    </a:cubicBezTo>
                    <a:close/>
                    <a:moveTo>
                      <a:pt x="1228" y="1247"/>
                    </a:moveTo>
                    <a:cubicBezTo>
                      <a:pt x="1212" y="1247"/>
                      <a:pt x="1181" y="1271"/>
                      <a:pt x="1169" y="1284"/>
                    </a:cubicBezTo>
                    <a:cubicBezTo>
                      <a:pt x="1154" y="1299"/>
                      <a:pt x="1169" y="1364"/>
                      <a:pt x="1197" y="1364"/>
                    </a:cubicBezTo>
                    <a:cubicBezTo>
                      <a:pt x="1218" y="1364"/>
                      <a:pt x="1256" y="1283"/>
                      <a:pt x="1285" y="1283"/>
                    </a:cubicBezTo>
                    <a:cubicBezTo>
                      <a:pt x="1287" y="1283"/>
                      <a:pt x="1289" y="1283"/>
                      <a:pt x="1291" y="1284"/>
                    </a:cubicBezTo>
                    <a:cubicBezTo>
                      <a:pt x="1318" y="1301"/>
                      <a:pt x="1337" y="1309"/>
                      <a:pt x="1342" y="1309"/>
                    </a:cubicBezTo>
                    <a:cubicBezTo>
                      <a:pt x="1343" y="1309"/>
                      <a:pt x="1343" y="1308"/>
                      <a:pt x="1342" y="1306"/>
                    </a:cubicBezTo>
                    <a:cubicBezTo>
                      <a:pt x="1306" y="1284"/>
                      <a:pt x="1270" y="1263"/>
                      <a:pt x="1233" y="1248"/>
                    </a:cubicBezTo>
                    <a:cubicBezTo>
                      <a:pt x="1232" y="1247"/>
                      <a:pt x="1230" y="1247"/>
                      <a:pt x="1228" y="1247"/>
                    </a:cubicBezTo>
                    <a:close/>
                    <a:moveTo>
                      <a:pt x="2928" y="0"/>
                    </a:moveTo>
                    <a:cubicBezTo>
                      <a:pt x="2863" y="15"/>
                      <a:pt x="2806" y="22"/>
                      <a:pt x="2748" y="29"/>
                    </a:cubicBezTo>
                    <a:cubicBezTo>
                      <a:pt x="2676" y="29"/>
                      <a:pt x="2604" y="29"/>
                      <a:pt x="2532" y="37"/>
                    </a:cubicBezTo>
                    <a:cubicBezTo>
                      <a:pt x="2503" y="51"/>
                      <a:pt x="2481" y="101"/>
                      <a:pt x="2488" y="123"/>
                    </a:cubicBezTo>
                    <a:cubicBezTo>
                      <a:pt x="2496" y="145"/>
                      <a:pt x="2359" y="145"/>
                      <a:pt x="2323" y="145"/>
                    </a:cubicBezTo>
                    <a:cubicBezTo>
                      <a:pt x="2214" y="159"/>
                      <a:pt x="2106" y="181"/>
                      <a:pt x="2005" y="224"/>
                    </a:cubicBezTo>
                    <a:cubicBezTo>
                      <a:pt x="1948" y="253"/>
                      <a:pt x="1904" y="332"/>
                      <a:pt x="1919" y="332"/>
                    </a:cubicBezTo>
                    <a:cubicBezTo>
                      <a:pt x="1940" y="339"/>
                      <a:pt x="1890" y="383"/>
                      <a:pt x="1854" y="390"/>
                    </a:cubicBezTo>
                    <a:cubicBezTo>
                      <a:pt x="1825" y="404"/>
                      <a:pt x="1753" y="412"/>
                      <a:pt x="1738" y="426"/>
                    </a:cubicBezTo>
                    <a:cubicBezTo>
                      <a:pt x="1717" y="440"/>
                      <a:pt x="1753" y="455"/>
                      <a:pt x="1760" y="469"/>
                    </a:cubicBezTo>
                    <a:cubicBezTo>
                      <a:pt x="1761" y="470"/>
                      <a:pt x="1762" y="471"/>
                      <a:pt x="1764" y="471"/>
                    </a:cubicBezTo>
                    <a:cubicBezTo>
                      <a:pt x="1771" y="471"/>
                      <a:pt x="1782" y="464"/>
                      <a:pt x="1794" y="464"/>
                    </a:cubicBezTo>
                    <a:cubicBezTo>
                      <a:pt x="1799" y="464"/>
                      <a:pt x="1805" y="466"/>
                      <a:pt x="1810" y="469"/>
                    </a:cubicBezTo>
                    <a:cubicBezTo>
                      <a:pt x="1839" y="477"/>
                      <a:pt x="1875" y="484"/>
                      <a:pt x="1904" y="491"/>
                    </a:cubicBezTo>
                    <a:cubicBezTo>
                      <a:pt x="1926" y="498"/>
                      <a:pt x="1854" y="505"/>
                      <a:pt x="1818" y="513"/>
                    </a:cubicBezTo>
                    <a:cubicBezTo>
                      <a:pt x="1782" y="513"/>
                      <a:pt x="1789" y="577"/>
                      <a:pt x="1818" y="592"/>
                    </a:cubicBezTo>
                    <a:cubicBezTo>
                      <a:pt x="1838" y="597"/>
                      <a:pt x="1880" y="602"/>
                      <a:pt x="1906" y="602"/>
                    </a:cubicBezTo>
                    <a:cubicBezTo>
                      <a:pt x="1916" y="602"/>
                      <a:pt x="1924" y="601"/>
                      <a:pt x="1926" y="599"/>
                    </a:cubicBezTo>
                    <a:cubicBezTo>
                      <a:pt x="1928" y="596"/>
                      <a:pt x="1933" y="594"/>
                      <a:pt x="1941" y="594"/>
                    </a:cubicBezTo>
                    <a:cubicBezTo>
                      <a:pt x="1966" y="594"/>
                      <a:pt x="2014" y="608"/>
                      <a:pt x="2041" y="614"/>
                    </a:cubicBezTo>
                    <a:cubicBezTo>
                      <a:pt x="2077" y="614"/>
                      <a:pt x="2099" y="700"/>
                      <a:pt x="2113" y="722"/>
                    </a:cubicBezTo>
                    <a:cubicBezTo>
                      <a:pt x="2121" y="758"/>
                      <a:pt x="2128" y="787"/>
                      <a:pt x="2121" y="823"/>
                    </a:cubicBezTo>
                    <a:cubicBezTo>
                      <a:pt x="2121" y="841"/>
                      <a:pt x="2167" y="869"/>
                      <a:pt x="2185" y="869"/>
                    </a:cubicBezTo>
                    <a:cubicBezTo>
                      <a:pt x="2189" y="869"/>
                      <a:pt x="2192" y="868"/>
                      <a:pt x="2193" y="866"/>
                    </a:cubicBezTo>
                    <a:cubicBezTo>
                      <a:pt x="2195" y="864"/>
                      <a:pt x="2196" y="863"/>
                      <a:pt x="2198" y="863"/>
                    </a:cubicBezTo>
                    <a:cubicBezTo>
                      <a:pt x="2205" y="863"/>
                      <a:pt x="2197" y="895"/>
                      <a:pt x="2178" y="895"/>
                    </a:cubicBezTo>
                    <a:cubicBezTo>
                      <a:pt x="2149" y="895"/>
                      <a:pt x="2171" y="967"/>
                      <a:pt x="2200" y="974"/>
                    </a:cubicBezTo>
                    <a:cubicBezTo>
                      <a:pt x="2229" y="989"/>
                      <a:pt x="2207" y="1032"/>
                      <a:pt x="2193" y="1046"/>
                    </a:cubicBezTo>
                    <a:cubicBezTo>
                      <a:pt x="2171" y="1061"/>
                      <a:pt x="2186" y="1104"/>
                      <a:pt x="2164" y="1118"/>
                    </a:cubicBezTo>
                    <a:cubicBezTo>
                      <a:pt x="2149" y="1133"/>
                      <a:pt x="2229" y="1277"/>
                      <a:pt x="2229" y="1349"/>
                    </a:cubicBezTo>
                    <a:cubicBezTo>
                      <a:pt x="2229" y="1429"/>
                      <a:pt x="2272" y="1486"/>
                      <a:pt x="2294" y="1486"/>
                    </a:cubicBezTo>
                    <a:cubicBezTo>
                      <a:pt x="2308" y="1486"/>
                      <a:pt x="2373" y="1501"/>
                      <a:pt x="2380" y="1515"/>
                    </a:cubicBezTo>
                    <a:cubicBezTo>
                      <a:pt x="2384" y="1518"/>
                      <a:pt x="2388" y="1520"/>
                      <a:pt x="2392" y="1520"/>
                    </a:cubicBezTo>
                    <a:cubicBezTo>
                      <a:pt x="2407" y="1520"/>
                      <a:pt x="2425" y="1505"/>
                      <a:pt x="2431" y="1493"/>
                    </a:cubicBezTo>
                    <a:cubicBezTo>
                      <a:pt x="2452" y="1472"/>
                      <a:pt x="2474" y="1443"/>
                      <a:pt x="2488" y="1414"/>
                    </a:cubicBezTo>
                    <a:cubicBezTo>
                      <a:pt x="2517" y="1349"/>
                      <a:pt x="2539" y="1284"/>
                      <a:pt x="2553" y="1219"/>
                    </a:cubicBezTo>
                    <a:cubicBezTo>
                      <a:pt x="2557" y="1209"/>
                      <a:pt x="2577" y="1207"/>
                      <a:pt x="2598" y="1207"/>
                    </a:cubicBezTo>
                    <a:cubicBezTo>
                      <a:pt x="2608" y="1207"/>
                      <a:pt x="2618" y="1207"/>
                      <a:pt x="2627" y="1207"/>
                    </a:cubicBezTo>
                    <a:cubicBezTo>
                      <a:pt x="2636" y="1207"/>
                      <a:pt x="2644" y="1207"/>
                      <a:pt x="2647" y="1205"/>
                    </a:cubicBezTo>
                    <a:cubicBezTo>
                      <a:pt x="2669" y="1183"/>
                      <a:pt x="2698" y="1169"/>
                      <a:pt x="2719" y="1147"/>
                    </a:cubicBezTo>
                    <a:cubicBezTo>
                      <a:pt x="2734" y="1133"/>
                      <a:pt x="2835" y="1097"/>
                      <a:pt x="2863" y="1075"/>
                    </a:cubicBezTo>
                    <a:cubicBezTo>
                      <a:pt x="2892" y="1054"/>
                      <a:pt x="2936" y="967"/>
                      <a:pt x="2950" y="953"/>
                    </a:cubicBezTo>
                    <a:cubicBezTo>
                      <a:pt x="2972" y="931"/>
                      <a:pt x="2943" y="938"/>
                      <a:pt x="2914" y="924"/>
                    </a:cubicBezTo>
                    <a:cubicBezTo>
                      <a:pt x="2892" y="916"/>
                      <a:pt x="2892" y="888"/>
                      <a:pt x="2907" y="873"/>
                    </a:cubicBezTo>
                    <a:cubicBezTo>
                      <a:pt x="2943" y="873"/>
                      <a:pt x="2986" y="880"/>
                      <a:pt x="3022" y="895"/>
                    </a:cubicBezTo>
                    <a:cubicBezTo>
                      <a:pt x="3027" y="897"/>
                      <a:pt x="3032" y="898"/>
                      <a:pt x="3037" y="898"/>
                    </a:cubicBezTo>
                    <a:cubicBezTo>
                      <a:pt x="3066" y="898"/>
                      <a:pt x="3099" y="871"/>
                      <a:pt x="3087" y="859"/>
                    </a:cubicBezTo>
                    <a:cubicBezTo>
                      <a:pt x="3074" y="846"/>
                      <a:pt x="3071" y="843"/>
                      <a:pt x="3075" y="843"/>
                    </a:cubicBezTo>
                    <a:cubicBezTo>
                      <a:pt x="3077" y="843"/>
                      <a:pt x="3081" y="844"/>
                      <a:pt x="3087" y="844"/>
                    </a:cubicBezTo>
                    <a:cubicBezTo>
                      <a:pt x="3088" y="845"/>
                      <a:pt x="3088" y="845"/>
                      <a:pt x="3088" y="845"/>
                    </a:cubicBezTo>
                    <a:cubicBezTo>
                      <a:pt x="3095" y="845"/>
                      <a:pt x="3101" y="800"/>
                      <a:pt x="3094" y="787"/>
                    </a:cubicBezTo>
                    <a:cubicBezTo>
                      <a:pt x="3080" y="779"/>
                      <a:pt x="3174" y="707"/>
                      <a:pt x="3159" y="650"/>
                    </a:cubicBezTo>
                    <a:cubicBezTo>
                      <a:pt x="3145" y="585"/>
                      <a:pt x="3181" y="520"/>
                      <a:pt x="3210" y="520"/>
                    </a:cubicBezTo>
                    <a:cubicBezTo>
                      <a:pt x="3231" y="513"/>
                      <a:pt x="3224" y="448"/>
                      <a:pt x="3195" y="440"/>
                    </a:cubicBezTo>
                    <a:cubicBezTo>
                      <a:pt x="3166" y="433"/>
                      <a:pt x="3195" y="426"/>
                      <a:pt x="3202" y="412"/>
                    </a:cubicBezTo>
                    <a:cubicBezTo>
                      <a:pt x="3224" y="390"/>
                      <a:pt x="3224" y="354"/>
                      <a:pt x="3224" y="325"/>
                    </a:cubicBezTo>
                    <a:cubicBezTo>
                      <a:pt x="3217" y="311"/>
                      <a:pt x="3267" y="296"/>
                      <a:pt x="3282" y="282"/>
                    </a:cubicBezTo>
                    <a:cubicBezTo>
                      <a:pt x="3303" y="260"/>
                      <a:pt x="3332" y="246"/>
                      <a:pt x="3368" y="239"/>
                    </a:cubicBezTo>
                    <a:cubicBezTo>
                      <a:pt x="3387" y="239"/>
                      <a:pt x="3395" y="194"/>
                      <a:pt x="3382" y="188"/>
                    </a:cubicBezTo>
                    <a:lnTo>
                      <a:pt x="3383" y="188"/>
                    </a:lnTo>
                    <a:cubicBezTo>
                      <a:pt x="3383" y="188"/>
                      <a:pt x="3382" y="188"/>
                      <a:pt x="3382" y="188"/>
                    </a:cubicBezTo>
                    <a:lnTo>
                      <a:pt x="3382" y="188"/>
                    </a:lnTo>
                    <a:cubicBezTo>
                      <a:pt x="3381" y="188"/>
                      <a:pt x="3380" y="187"/>
                      <a:pt x="3379" y="187"/>
                    </a:cubicBezTo>
                    <a:cubicBezTo>
                      <a:pt x="3378" y="187"/>
                      <a:pt x="3377" y="188"/>
                      <a:pt x="3376" y="188"/>
                    </a:cubicBezTo>
                    <a:lnTo>
                      <a:pt x="3376" y="188"/>
                    </a:lnTo>
                    <a:cubicBezTo>
                      <a:pt x="3343" y="187"/>
                      <a:pt x="3316" y="180"/>
                      <a:pt x="3289" y="166"/>
                    </a:cubicBezTo>
                    <a:cubicBezTo>
                      <a:pt x="3263" y="156"/>
                      <a:pt x="3232" y="149"/>
                      <a:pt x="3201" y="149"/>
                    </a:cubicBezTo>
                    <a:cubicBezTo>
                      <a:pt x="3190" y="149"/>
                      <a:pt x="3178" y="150"/>
                      <a:pt x="3166" y="152"/>
                    </a:cubicBezTo>
                    <a:cubicBezTo>
                      <a:pt x="3164" y="153"/>
                      <a:pt x="3162" y="154"/>
                      <a:pt x="3160" y="154"/>
                    </a:cubicBezTo>
                    <a:cubicBezTo>
                      <a:pt x="3142" y="154"/>
                      <a:pt x="3162" y="94"/>
                      <a:pt x="3195" y="87"/>
                    </a:cubicBezTo>
                    <a:cubicBezTo>
                      <a:pt x="3231" y="80"/>
                      <a:pt x="3202" y="29"/>
                      <a:pt x="3159" y="29"/>
                    </a:cubicBezTo>
                    <a:cubicBezTo>
                      <a:pt x="3128" y="29"/>
                      <a:pt x="3055" y="13"/>
                      <a:pt x="3021" y="13"/>
                    </a:cubicBezTo>
                    <a:cubicBezTo>
                      <a:pt x="3015" y="13"/>
                      <a:pt x="3011" y="14"/>
                      <a:pt x="3008" y="15"/>
                    </a:cubicBezTo>
                    <a:cubicBezTo>
                      <a:pt x="3005" y="16"/>
                      <a:pt x="3001" y="16"/>
                      <a:pt x="2997" y="16"/>
                    </a:cubicBezTo>
                    <a:cubicBezTo>
                      <a:pt x="2974" y="16"/>
                      <a:pt x="2941" y="0"/>
                      <a:pt x="2928" y="0"/>
                    </a:cubicBezTo>
                    <a:close/>
                    <a:moveTo>
                      <a:pt x="3202" y="1760"/>
                    </a:moveTo>
                    <a:cubicBezTo>
                      <a:pt x="3196" y="1760"/>
                      <a:pt x="3170" y="1811"/>
                      <a:pt x="3155" y="1811"/>
                    </a:cubicBezTo>
                    <a:cubicBezTo>
                      <a:pt x="3154" y="1811"/>
                      <a:pt x="3153" y="1811"/>
                      <a:pt x="3152" y="1811"/>
                    </a:cubicBezTo>
                    <a:cubicBezTo>
                      <a:pt x="3151" y="1810"/>
                      <a:pt x="3150" y="1810"/>
                      <a:pt x="3150" y="1810"/>
                    </a:cubicBezTo>
                    <a:cubicBezTo>
                      <a:pt x="3137" y="1810"/>
                      <a:pt x="3130" y="1863"/>
                      <a:pt x="3130" y="1883"/>
                    </a:cubicBezTo>
                    <a:cubicBezTo>
                      <a:pt x="3135" y="1897"/>
                      <a:pt x="3157" y="1902"/>
                      <a:pt x="3178" y="1902"/>
                    </a:cubicBezTo>
                    <a:cubicBezTo>
                      <a:pt x="3190" y="1902"/>
                      <a:pt x="3202" y="1900"/>
                      <a:pt x="3210" y="1897"/>
                    </a:cubicBezTo>
                    <a:cubicBezTo>
                      <a:pt x="3231" y="1897"/>
                      <a:pt x="3246" y="1876"/>
                      <a:pt x="3246" y="1861"/>
                    </a:cubicBezTo>
                    <a:cubicBezTo>
                      <a:pt x="3246" y="1840"/>
                      <a:pt x="3217" y="1760"/>
                      <a:pt x="3202" y="1760"/>
                    </a:cubicBezTo>
                    <a:close/>
                    <a:moveTo>
                      <a:pt x="7826" y="2633"/>
                    </a:moveTo>
                    <a:cubicBezTo>
                      <a:pt x="7804" y="2647"/>
                      <a:pt x="7782" y="2662"/>
                      <a:pt x="7775" y="2669"/>
                    </a:cubicBezTo>
                    <a:cubicBezTo>
                      <a:pt x="7761" y="2676"/>
                      <a:pt x="7667" y="2734"/>
                      <a:pt x="7638" y="2756"/>
                    </a:cubicBezTo>
                    <a:lnTo>
                      <a:pt x="7638" y="2763"/>
                    </a:lnTo>
                    <a:cubicBezTo>
                      <a:pt x="7624" y="2777"/>
                      <a:pt x="7609" y="2799"/>
                      <a:pt x="7616" y="2821"/>
                    </a:cubicBezTo>
                    <a:lnTo>
                      <a:pt x="7609" y="2821"/>
                    </a:lnTo>
                    <a:cubicBezTo>
                      <a:pt x="7595" y="2821"/>
                      <a:pt x="7595" y="2885"/>
                      <a:pt x="7609" y="2893"/>
                    </a:cubicBezTo>
                    <a:cubicBezTo>
                      <a:pt x="7611" y="2894"/>
                      <a:pt x="7612" y="2895"/>
                      <a:pt x="7614" y="2895"/>
                    </a:cubicBezTo>
                    <a:cubicBezTo>
                      <a:pt x="7632" y="2895"/>
                      <a:pt x="7668" y="2841"/>
                      <a:pt x="7681" y="2835"/>
                    </a:cubicBezTo>
                    <a:cubicBezTo>
                      <a:pt x="7703" y="2821"/>
                      <a:pt x="7725" y="2813"/>
                      <a:pt x="7753" y="2813"/>
                    </a:cubicBezTo>
                    <a:cubicBezTo>
                      <a:pt x="7775" y="2813"/>
                      <a:pt x="7804" y="2806"/>
                      <a:pt x="7833" y="2792"/>
                    </a:cubicBezTo>
                    <a:cubicBezTo>
                      <a:pt x="7840" y="2784"/>
                      <a:pt x="7847" y="2777"/>
                      <a:pt x="7854" y="2763"/>
                    </a:cubicBezTo>
                    <a:cubicBezTo>
                      <a:pt x="7847" y="2720"/>
                      <a:pt x="7833" y="2676"/>
                      <a:pt x="7826" y="2633"/>
                    </a:cubicBezTo>
                    <a:close/>
                    <a:moveTo>
                      <a:pt x="1255" y="3160"/>
                    </a:moveTo>
                    <a:cubicBezTo>
                      <a:pt x="1248" y="3160"/>
                      <a:pt x="1241" y="3181"/>
                      <a:pt x="1241" y="3203"/>
                    </a:cubicBezTo>
                    <a:cubicBezTo>
                      <a:pt x="1242" y="3208"/>
                      <a:pt x="1246" y="3210"/>
                      <a:pt x="1250" y="3210"/>
                    </a:cubicBezTo>
                    <a:cubicBezTo>
                      <a:pt x="1265" y="3210"/>
                      <a:pt x="1291" y="3187"/>
                      <a:pt x="1291" y="3181"/>
                    </a:cubicBezTo>
                    <a:cubicBezTo>
                      <a:pt x="1291" y="3167"/>
                      <a:pt x="1262" y="3160"/>
                      <a:pt x="1255" y="3160"/>
                    </a:cubicBezTo>
                    <a:close/>
                    <a:moveTo>
                      <a:pt x="1169" y="3167"/>
                    </a:moveTo>
                    <a:cubicBezTo>
                      <a:pt x="1154" y="3167"/>
                      <a:pt x="1147" y="3188"/>
                      <a:pt x="1147" y="3196"/>
                    </a:cubicBezTo>
                    <a:cubicBezTo>
                      <a:pt x="1147" y="3210"/>
                      <a:pt x="1154" y="3217"/>
                      <a:pt x="1161" y="3217"/>
                    </a:cubicBezTo>
                    <a:cubicBezTo>
                      <a:pt x="1162" y="3218"/>
                      <a:pt x="1162" y="3218"/>
                      <a:pt x="1163" y="3218"/>
                    </a:cubicBezTo>
                    <a:cubicBezTo>
                      <a:pt x="1170" y="3218"/>
                      <a:pt x="1182" y="3173"/>
                      <a:pt x="1169" y="3167"/>
                    </a:cubicBezTo>
                    <a:close/>
                    <a:moveTo>
                      <a:pt x="7326" y="3164"/>
                    </a:moveTo>
                    <a:cubicBezTo>
                      <a:pt x="7324" y="3164"/>
                      <a:pt x="7322" y="3165"/>
                      <a:pt x="7321" y="3167"/>
                    </a:cubicBezTo>
                    <a:cubicBezTo>
                      <a:pt x="7306" y="3188"/>
                      <a:pt x="7314" y="3246"/>
                      <a:pt x="7321" y="3261"/>
                    </a:cubicBezTo>
                    <a:cubicBezTo>
                      <a:pt x="7324" y="3267"/>
                      <a:pt x="7329" y="3271"/>
                      <a:pt x="7334" y="3271"/>
                    </a:cubicBezTo>
                    <a:cubicBezTo>
                      <a:pt x="7341" y="3271"/>
                      <a:pt x="7349" y="3265"/>
                      <a:pt x="7357" y="3253"/>
                    </a:cubicBezTo>
                    <a:lnTo>
                      <a:pt x="7357" y="3261"/>
                    </a:lnTo>
                    <a:cubicBezTo>
                      <a:pt x="7370" y="3241"/>
                      <a:pt x="7342" y="3164"/>
                      <a:pt x="7326" y="3164"/>
                    </a:cubicBezTo>
                    <a:close/>
                    <a:moveTo>
                      <a:pt x="1337" y="3231"/>
                    </a:moveTo>
                    <a:cubicBezTo>
                      <a:pt x="1324" y="3231"/>
                      <a:pt x="1313" y="3255"/>
                      <a:pt x="1313" y="3268"/>
                    </a:cubicBezTo>
                    <a:cubicBezTo>
                      <a:pt x="1313" y="3282"/>
                      <a:pt x="1320" y="3289"/>
                      <a:pt x="1334" y="3289"/>
                    </a:cubicBezTo>
                    <a:cubicBezTo>
                      <a:pt x="1340" y="3289"/>
                      <a:pt x="1351" y="3314"/>
                      <a:pt x="1368" y="3314"/>
                    </a:cubicBezTo>
                    <a:cubicBezTo>
                      <a:pt x="1371" y="3314"/>
                      <a:pt x="1374" y="3313"/>
                      <a:pt x="1378" y="3311"/>
                    </a:cubicBezTo>
                    <a:lnTo>
                      <a:pt x="1385" y="3311"/>
                    </a:lnTo>
                    <a:cubicBezTo>
                      <a:pt x="1407" y="3304"/>
                      <a:pt x="1407" y="3275"/>
                      <a:pt x="1392" y="3275"/>
                    </a:cubicBezTo>
                    <a:cubicBezTo>
                      <a:pt x="1385" y="3275"/>
                      <a:pt x="1356" y="3239"/>
                      <a:pt x="1342" y="3232"/>
                    </a:cubicBezTo>
                    <a:cubicBezTo>
                      <a:pt x="1340" y="3231"/>
                      <a:pt x="1339" y="3231"/>
                      <a:pt x="1337" y="3231"/>
                    </a:cubicBezTo>
                    <a:close/>
                    <a:moveTo>
                      <a:pt x="1188" y="3443"/>
                    </a:moveTo>
                    <a:cubicBezTo>
                      <a:pt x="1164" y="3443"/>
                      <a:pt x="1125" y="3459"/>
                      <a:pt x="1125" y="3470"/>
                    </a:cubicBezTo>
                    <a:lnTo>
                      <a:pt x="1133" y="3470"/>
                    </a:lnTo>
                    <a:cubicBezTo>
                      <a:pt x="1133" y="3472"/>
                      <a:pt x="1139" y="3473"/>
                      <a:pt x="1148" y="3473"/>
                    </a:cubicBezTo>
                    <a:cubicBezTo>
                      <a:pt x="1166" y="3473"/>
                      <a:pt x="1195" y="3470"/>
                      <a:pt x="1205" y="3470"/>
                    </a:cubicBezTo>
                    <a:cubicBezTo>
                      <a:pt x="1219" y="3470"/>
                      <a:pt x="1219" y="3455"/>
                      <a:pt x="1205" y="3448"/>
                    </a:cubicBezTo>
                    <a:cubicBezTo>
                      <a:pt x="1201" y="3445"/>
                      <a:pt x="1195" y="3443"/>
                      <a:pt x="1188" y="3443"/>
                    </a:cubicBezTo>
                    <a:close/>
                    <a:moveTo>
                      <a:pt x="1088" y="3251"/>
                    </a:moveTo>
                    <a:cubicBezTo>
                      <a:pt x="1074" y="3251"/>
                      <a:pt x="1060" y="3251"/>
                      <a:pt x="1046" y="3253"/>
                    </a:cubicBezTo>
                    <a:cubicBezTo>
                      <a:pt x="1010" y="3253"/>
                      <a:pt x="981" y="3275"/>
                      <a:pt x="959" y="3304"/>
                    </a:cubicBezTo>
                    <a:cubicBezTo>
                      <a:pt x="955" y="3313"/>
                      <a:pt x="978" y="3319"/>
                      <a:pt x="1001" y="3319"/>
                    </a:cubicBezTo>
                    <a:cubicBezTo>
                      <a:pt x="1016" y="3319"/>
                      <a:pt x="1030" y="3317"/>
                      <a:pt x="1039" y="3311"/>
                    </a:cubicBezTo>
                    <a:cubicBezTo>
                      <a:pt x="1082" y="3311"/>
                      <a:pt x="1125" y="3318"/>
                      <a:pt x="1169" y="3347"/>
                    </a:cubicBezTo>
                    <a:cubicBezTo>
                      <a:pt x="1183" y="3369"/>
                      <a:pt x="1219" y="3376"/>
                      <a:pt x="1248" y="3376"/>
                    </a:cubicBezTo>
                    <a:cubicBezTo>
                      <a:pt x="1250" y="3375"/>
                      <a:pt x="1252" y="3375"/>
                      <a:pt x="1253" y="3375"/>
                    </a:cubicBezTo>
                    <a:cubicBezTo>
                      <a:pt x="1275" y="3375"/>
                      <a:pt x="1263" y="3420"/>
                      <a:pt x="1270" y="3434"/>
                    </a:cubicBezTo>
                    <a:cubicBezTo>
                      <a:pt x="1277" y="3448"/>
                      <a:pt x="1342" y="3462"/>
                      <a:pt x="1356" y="3470"/>
                    </a:cubicBezTo>
                    <a:cubicBezTo>
                      <a:pt x="1359" y="3472"/>
                      <a:pt x="1362" y="3473"/>
                      <a:pt x="1365" y="3473"/>
                    </a:cubicBezTo>
                    <a:cubicBezTo>
                      <a:pt x="1380" y="3473"/>
                      <a:pt x="1404" y="3454"/>
                      <a:pt x="1422" y="3454"/>
                    </a:cubicBezTo>
                    <a:cubicBezTo>
                      <a:pt x="1424" y="3454"/>
                      <a:pt x="1426" y="3455"/>
                      <a:pt x="1428" y="3455"/>
                    </a:cubicBezTo>
                    <a:cubicBezTo>
                      <a:pt x="1457" y="3455"/>
                      <a:pt x="1421" y="3361"/>
                      <a:pt x="1378" y="3361"/>
                    </a:cubicBezTo>
                    <a:cubicBezTo>
                      <a:pt x="1334" y="3361"/>
                      <a:pt x="1298" y="3325"/>
                      <a:pt x="1284" y="3318"/>
                    </a:cubicBezTo>
                    <a:cubicBezTo>
                      <a:pt x="1262" y="3304"/>
                      <a:pt x="1233" y="3289"/>
                      <a:pt x="1212" y="3275"/>
                    </a:cubicBezTo>
                    <a:cubicBezTo>
                      <a:pt x="1169" y="3259"/>
                      <a:pt x="1129" y="3251"/>
                      <a:pt x="1088" y="3251"/>
                    </a:cubicBezTo>
                    <a:close/>
                    <a:moveTo>
                      <a:pt x="1558" y="3426"/>
                    </a:moveTo>
                    <a:cubicBezTo>
                      <a:pt x="1544" y="3426"/>
                      <a:pt x="1500" y="3455"/>
                      <a:pt x="1500" y="3470"/>
                    </a:cubicBezTo>
                    <a:lnTo>
                      <a:pt x="1508" y="3470"/>
                    </a:lnTo>
                    <a:cubicBezTo>
                      <a:pt x="1508" y="3473"/>
                      <a:pt x="1517" y="3474"/>
                      <a:pt x="1530" y="3474"/>
                    </a:cubicBezTo>
                    <a:cubicBezTo>
                      <a:pt x="1547" y="3474"/>
                      <a:pt x="1568" y="3471"/>
                      <a:pt x="1572" y="3462"/>
                    </a:cubicBezTo>
                    <a:cubicBezTo>
                      <a:pt x="1580" y="3441"/>
                      <a:pt x="1580" y="3426"/>
                      <a:pt x="1558" y="3426"/>
                    </a:cubicBezTo>
                    <a:close/>
                    <a:moveTo>
                      <a:pt x="7411" y="3397"/>
                    </a:moveTo>
                    <a:cubicBezTo>
                      <a:pt x="7372" y="3397"/>
                      <a:pt x="7379" y="3506"/>
                      <a:pt x="7400" y="3520"/>
                    </a:cubicBezTo>
                    <a:cubicBezTo>
                      <a:pt x="7402" y="3522"/>
                      <a:pt x="7404" y="3523"/>
                      <a:pt x="7406" y="3523"/>
                    </a:cubicBezTo>
                    <a:cubicBezTo>
                      <a:pt x="7423" y="3523"/>
                      <a:pt x="7452" y="3481"/>
                      <a:pt x="7465" y="3455"/>
                    </a:cubicBezTo>
                    <a:lnTo>
                      <a:pt x="7465" y="3462"/>
                    </a:lnTo>
                    <a:cubicBezTo>
                      <a:pt x="7472" y="3434"/>
                      <a:pt x="7451" y="3412"/>
                      <a:pt x="7415" y="3398"/>
                    </a:cubicBezTo>
                    <a:cubicBezTo>
                      <a:pt x="7413" y="3397"/>
                      <a:pt x="7412" y="3397"/>
                      <a:pt x="7411" y="3397"/>
                    </a:cubicBezTo>
                    <a:close/>
                    <a:moveTo>
                      <a:pt x="7575" y="3591"/>
                    </a:moveTo>
                    <a:cubicBezTo>
                      <a:pt x="7560" y="3591"/>
                      <a:pt x="7537" y="3616"/>
                      <a:pt x="7537" y="3636"/>
                    </a:cubicBezTo>
                    <a:cubicBezTo>
                      <a:pt x="7537" y="3664"/>
                      <a:pt x="7487" y="3672"/>
                      <a:pt x="7472" y="3693"/>
                    </a:cubicBezTo>
                    <a:cubicBezTo>
                      <a:pt x="7465" y="3708"/>
                      <a:pt x="7465" y="3722"/>
                      <a:pt x="7472" y="3722"/>
                    </a:cubicBezTo>
                    <a:cubicBezTo>
                      <a:pt x="7487" y="3722"/>
                      <a:pt x="7537" y="3773"/>
                      <a:pt x="7544" y="3780"/>
                    </a:cubicBezTo>
                    <a:lnTo>
                      <a:pt x="7544" y="3787"/>
                    </a:lnTo>
                    <a:cubicBezTo>
                      <a:pt x="7545" y="3788"/>
                      <a:pt x="7546" y="3788"/>
                      <a:pt x="7547" y="3788"/>
                    </a:cubicBezTo>
                    <a:cubicBezTo>
                      <a:pt x="7559" y="3788"/>
                      <a:pt x="7597" y="3758"/>
                      <a:pt x="7624" y="3751"/>
                    </a:cubicBezTo>
                    <a:cubicBezTo>
                      <a:pt x="7653" y="3751"/>
                      <a:pt x="7674" y="3672"/>
                      <a:pt x="7653" y="3664"/>
                    </a:cubicBezTo>
                    <a:cubicBezTo>
                      <a:pt x="7631" y="3657"/>
                      <a:pt x="7602" y="3599"/>
                      <a:pt x="7580" y="3592"/>
                    </a:cubicBezTo>
                    <a:cubicBezTo>
                      <a:pt x="7579" y="3592"/>
                      <a:pt x="7577" y="3591"/>
                      <a:pt x="7575" y="3591"/>
                    </a:cubicBezTo>
                    <a:close/>
                    <a:moveTo>
                      <a:pt x="6089" y="3796"/>
                    </a:moveTo>
                    <a:cubicBezTo>
                      <a:pt x="6078" y="3796"/>
                      <a:pt x="6064" y="3806"/>
                      <a:pt x="6051" y="3823"/>
                    </a:cubicBezTo>
                    <a:lnTo>
                      <a:pt x="6051" y="3838"/>
                    </a:lnTo>
                    <a:cubicBezTo>
                      <a:pt x="6038" y="3863"/>
                      <a:pt x="6112" y="3912"/>
                      <a:pt x="6133" y="3912"/>
                    </a:cubicBezTo>
                    <a:cubicBezTo>
                      <a:pt x="6135" y="3912"/>
                      <a:pt x="6137" y="3911"/>
                      <a:pt x="6138" y="3910"/>
                    </a:cubicBezTo>
                    <a:cubicBezTo>
                      <a:pt x="6138" y="3874"/>
                      <a:pt x="6131" y="3838"/>
                      <a:pt x="6109" y="3809"/>
                    </a:cubicBezTo>
                    <a:cubicBezTo>
                      <a:pt x="6103" y="3800"/>
                      <a:pt x="6097" y="3796"/>
                      <a:pt x="6089" y="3796"/>
                    </a:cubicBezTo>
                    <a:close/>
                    <a:moveTo>
                      <a:pt x="6580" y="3970"/>
                    </a:moveTo>
                    <a:cubicBezTo>
                      <a:pt x="6579" y="3970"/>
                      <a:pt x="6581" y="3973"/>
                      <a:pt x="6585" y="3982"/>
                    </a:cubicBezTo>
                    <a:lnTo>
                      <a:pt x="6585" y="3975"/>
                    </a:lnTo>
                    <a:cubicBezTo>
                      <a:pt x="6582" y="3972"/>
                      <a:pt x="6580" y="3970"/>
                      <a:pt x="6580" y="3970"/>
                    </a:cubicBezTo>
                    <a:close/>
                    <a:moveTo>
                      <a:pt x="7745" y="4112"/>
                    </a:moveTo>
                    <a:cubicBezTo>
                      <a:pt x="7702" y="4112"/>
                      <a:pt x="7662" y="4132"/>
                      <a:pt x="7667" y="4176"/>
                    </a:cubicBezTo>
                    <a:lnTo>
                      <a:pt x="7667" y="4184"/>
                    </a:lnTo>
                    <a:cubicBezTo>
                      <a:pt x="7681" y="4193"/>
                      <a:pt x="7701" y="4198"/>
                      <a:pt x="7722" y="4198"/>
                    </a:cubicBezTo>
                    <a:cubicBezTo>
                      <a:pt x="7766" y="4198"/>
                      <a:pt x="7814" y="4177"/>
                      <a:pt x="7818" y="4133"/>
                    </a:cubicBezTo>
                    <a:cubicBezTo>
                      <a:pt x="7799" y="4119"/>
                      <a:pt x="7772" y="4112"/>
                      <a:pt x="7745" y="4112"/>
                    </a:cubicBezTo>
                    <a:close/>
                    <a:moveTo>
                      <a:pt x="7883" y="4198"/>
                    </a:moveTo>
                    <a:lnTo>
                      <a:pt x="7847" y="4220"/>
                    </a:lnTo>
                    <a:cubicBezTo>
                      <a:pt x="7839" y="4224"/>
                      <a:pt x="7816" y="4228"/>
                      <a:pt x="7797" y="4228"/>
                    </a:cubicBezTo>
                    <a:cubicBezTo>
                      <a:pt x="7783" y="4228"/>
                      <a:pt x="7771" y="4226"/>
                      <a:pt x="7768" y="4220"/>
                    </a:cubicBezTo>
                    <a:cubicBezTo>
                      <a:pt x="7767" y="4218"/>
                      <a:pt x="7766" y="4217"/>
                      <a:pt x="7764" y="4217"/>
                    </a:cubicBezTo>
                    <a:cubicBezTo>
                      <a:pt x="7757" y="4217"/>
                      <a:pt x="7744" y="4249"/>
                      <a:pt x="7732" y="4249"/>
                    </a:cubicBezTo>
                    <a:cubicBezTo>
                      <a:pt x="7725" y="4255"/>
                      <a:pt x="7730" y="4279"/>
                      <a:pt x="7742" y="4279"/>
                    </a:cubicBezTo>
                    <a:cubicBezTo>
                      <a:pt x="7743" y="4279"/>
                      <a:pt x="7745" y="4278"/>
                      <a:pt x="7746" y="4277"/>
                    </a:cubicBezTo>
                    <a:cubicBezTo>
                      <a:pt x="7749" y="4277"/>
                      <a:pt x="7751" y="4276"/>
                      <a:pt x="7754" y="4276"/>
                    </a:cubicBezTo>
                    <a:cubicBezTo>
                      <a:pt x="7778" y="4276"/>
                      <a:pt x="7823" y="4302"/>
                      <a:pt x="7862" y="4328"/>
                    </a:cubicBezTo>
                    <a:cubicBezTo>
                      <a:pt x="7869" y="4285"/>
                      <a:pt x="7876" y="4241"/>
                      <a:pt x="7883" y="4198"/>
                    </a:cubicBezTo>
                    <a:close/>
                    <a:moveTo>
                      <a:pt x="7454" y="4111"/>
                    </a:moveTo>
                    <a:cubicBezTo>
                      <a:pt x="7417" y="4111"/>
                      <a:pt x="7343" y="4214"/>
                      <a:pt x="7357" y="4270"/>
                    </a:cubicBezTo>
                    <a:cubicBezTo>
                      <a:pt x="7366" y="4311"/>
                      <a:pt x="7378" y="4323"/>
                      <a:pt x="7387" y="4323"/>
                    </a:cubicBezTo>
                    <a:cubicBezTo>
                      <a:pt x="7393" y="4323"/>
                      <a:pt x="7397" y="4319"/>
                      <a:pt x="7400" y="4314"/>
                    </a:cubicBezTo>
                    <a:cubicBezTo>
                      <a:pt x="7401" y="4312"/>
                      <a:pt x="7403" y="4312"/>
                      <a:pt x="7406" y="4312"/>
                    </a:cubicBezTo>
                    <a:cubicBezTo>
                      <a:pt x="7421" y="4312"/>
                      <a:pt x="7460" y="4328"/>
                      <a:pt x="7472" y="4328"/>
                    </a:cubicBezTo>
                    <a:cubicBezTo>
                      <a:pt x="7475" y="4329"/>
                      <a:pt x="7477" y="4330"/>
                      <a:pt x="7479" y="4330"/>
                    </a:cubicBezTo>
                    <a:cubicBezTo>
                      <a:pt x="7486" y="4330"/>
                      <a:pt x="7484" y="4317"/>
                      <a:pt x="7472" y="4299"/>
                    </a:cubicBezTo>
                    <a:cubicBezTo>
                      <a:pt x="7458" y="4263"/>
                      <a:pt x="7465" y="4227"/>
                      <a:pt x="7487" y="4198"/>
                    </a:cubicBezTo>
                    <a:cubicBezTo>
                      <a:pt x="7501" y="4198"/>
                      <a:pt x="7487" y="4119"/>
                      <a:pt x="7458" y="4112"/>
                    </a:cubicBezTo>
                    <a:cubicBezTo>
                      <a:pt x="7457" y="4111"/>
                      <a:pt x="7455" y="4111"/>
                      <a:pt x="7454" y="4111"/>
                    </a:cubicBezTo>
                    <a:close/>
                    <a:moveTo>
                      <a:pt x="7262" y="3924"/>
                    </a:moveTo>
                    <a:cubicBezTo>
                      <a:pt x="7238" y="3924"/>
                      <a:pt x="7161" y="4091"/>
                      <a:pt x="7104" y="4119"/>
                    </a:cubicBezTo>
                    <a:cubicBezTo>
                      <a:pt x="7054" y="4155"/>
                      <a:pt x="7025" y="4220"/>
                      <a:pt x="7039" y="4285"/>
                    </a:cubicBezTo>
                    <a:cubicBezTo>
                      <a:pt x="7054" y="4306"/>
                      <a:pt x="7176" y="4321"/>
                      <a:pt x="7198" y="4335"/>
                    </a:cubicBezTo>
                    <a:cubicBezTo>
                      <a:pt x="7205" y="4342"/>
                      <a:pt x="7212" y="4345"/>
                      <a:pt x="7218" y="4345"/>
                    </a:cubicBezTo>
                    <a:cubicBezTo>
                      <a:pt x="7233" y="4345"/>
                      <a:pt x="7246" y="4333"/>
                      <a:pt x="7256" y="4328"/>
                    </a:cubicBezTo>
                    <a:cubicBezTo>
                      <a:pt x="7263" y="4328"/>
                      <a:pt x="7263" y="4321"/>
                      <a:pt x="7256" y="4314"/>
                    </a:cubicBezTo>
                    <a:cubicBezTo>
                      <a:pt x="7256" y="4314"/>
                      <a:pt x="7299" y="4263"/>
                      <a:pt x="7306" y="4234"/>
                    </a:cubicBezTo>
                    <a:cubicBezTo>
                      <a:pt x="7314" y="4198"/>
                      <a:pt x="7321" y="4155"/>
                      <a:pt x="7321" y="4126"/>
                    </a:cubicBezTo>
                    <a:cubicBezTo>
                      <a:pt x="7321" y="4097"/>
                      <a:pt x="7335" y="4018"/>
                      <a:pt x="7335" y="3996"/>
                    </a:cubicBezTo>
                    <a:cubicBezTo>
                      <a:pt x="7342" y="3982"/>
                      <a:pt x="7292" y="3931"/>
                      <a:pt x="7263" y="3924"/>
                    </a:cubicBezTo>
                    <a:cubicBezTo>
                      <a:pt x="7263" y="3924"/>
                      <a:pt x="7262" y="3924"/>
                      <a:pt x="7262" y="3924"/>
                    </a:cubicBezTo>
                    <a:close/>
                    <a:moveTo>
                      <a:pt x="6627" y="3964"/>
                    </a:moveTo>
                    <a:cubicBezTo>
                      <a:pt x="6623" y="3964"/>
                      <a:pt x="6608" y="3990"/>
                      <a:pt x="6596" y="3990"/>
                    </a:cubicBezTo>
                    <a:cubicBezTo>
                      <a:pt x="6595" y="3990"/>
                      <a:pt x="6593" y="3990"/>
                      <a:pt x="6592" y="3989"/>
                    </a:cubicBezTo>
                    <a:lnTo>
                      <a:pt x="6592" y="3989"/>
                    </a:lnTo>
                    <a:lnTo>
                      <a:pt x="6650" y="4032"/>
                    </a:lnTo>
                    <a:cubicBezTo>
                      <a:pt x="6708" y="4068"/>
                      <a:pt x="6809" y="4328"/>
                      <a:pt x="6830" y="4342"/>
                    </a:cubicBezTo>
                    <a:cubicBezTo>
                      <a:pt x="6833" y="4345"/>
                      <a:pt x="6835" y="4346"/>
                      <a:pt x="6838" y="4346"/>
                    </a:cubicBezTo>
                    <a:cubicBezTo>
                      <a:pt x="6859" y="4346"/>
                      <a:pt x="6886" y="4274"/>
                      <a:pt x="6874" y="4241"/>
                    </a:cubicBezTo>
                    <a:lnTo>
                      <a:pt x="6874" y="4241"/>
                    </a:lnTo>
                    <a:lnTo>
                      <a:pt x="6874" y="4256"/>
                    </a:lnTo>
                    <a:cubicBezTo>
                      <a:pt x="6845" y="4198"/>
                      <a:pt x="6801" y="4148"/>
                      <a:pt x="6751" y="4112"/>
                    </a:cubicBezTo>
                    <a:lnTo>
                      <a:pt x="6737" y="4083"/>
                    </a:lnTo>
                    <a:lnTo>
                      <a:pt x="6715" y="4047"/>
                    </a:lnTo>
                    <a:cubicBezTo>
                      <a:pt x="6693" y="4003"/>
                      <a:pt x="6636" y="3975"/>
                      <a:pt x="6628" y="3967"/>
                    </a:cubicBezTo>
                    <a:cubicBezTo>
                      <a:pt x="6628" y="3965"/>
                      <a:pt x="6628" y="3964"/>
                      <a:pt x="6627" y="3964"/>
                    </a:cubicBezTo>
                    <a:close/>
                    <a:moveTo>
                      <a:pt x="6966" y="4409"/>
                    </a:moveTo>
                    <a:cubicBezTo>
                      <a:pt x="6938" y="4409"/>
                      <a:pt x="6911" y="4422"/>
                      <a:pt x="6895" y="4443"/>
                    </a:cubicBezTo>
                    <a:cubicBezTo>
                      <a:pt x="6895" y="4458"/>
                      <a:pt x="7068" y="4487"/>
                      <a:pt x="7126" y="4508"/>
                    </a:cubicBezTo>
                    <a:cubicBezTo>
                      <a:pt x="7162" y="4517"/>
                      <a:pt x="7189" y="4523"/>
                      <a:pt x="7203" y="4523"/>
                    </a:cubicBezTo>
                    <a:cubicBezTo>
                      <a:pt x="7212" y="4523"/>
                      <a:pt x="7215" y="4521"/>
                      <a:pt x="7213" y="4515"/>
                    </a:cubicBezTo>
                    <a:cubicBezTo>
                      <a:pt x="7198" y="4508"/>
                      <a:pt x="7039" y="4429"/>
                      <a:pt x="6996" y="4414"/>
                    </a:cubicBezTo>
                    <a:cubicBezTo>
                      <a:pt x="6987" y="4411"/>
                      <a:pt x="6976" y="4409"/>
                      <a:pt x="6966" y="4409"/>
                    </a:cubicBezTo>
                    <a:close/>
                    <a:moveTo>
                      <a:pt x="5022" y="4679"/>
                    </a:moveTo>
                    <a:cubicBezTo>
                      <a:pt x="5012" y="4679"/>
                      <a:pt x="4989" y="4710"/>
                      <a:pt x="4984" y="4732"/>
                    </a:cubicBezTo>
                    <a:cubicBezTo>
                      <a:pt x="4977" y="4761"/>
                      <a:pt x="4890" y="4818"/>
                      <a:pt x="4876" y="4840"/>
                    </a:cubicBezTo>
                    <a:cubicBezTo>
                      <a:pt x="4854" y="4883"/>
                      <a:pt x="4847" y="4919"/>
                      <a:pt x="4847" y="4963"/>
                    </a:cubicBezTo>
                    <a:cubicBezTo>
                      <a:pt x="4847" y="4999"/>
                      <a:pt x="4840" y="5028"/>
                      <a:pt x="4832" y="5056"/>
                    </a:cubicBezTo>
                    <a:cubicBezTo>
                      <a:pt x="4832" y="5107"/>
                      <a:pt x="4840" y="5157"/>
                      <a:pt x="4854" y="5208"/>
                    </a:cubicBezTo>
                    <a:cubicBezTo>
                      <a:pt x="4854" y="5237"/>
                      <a:pt x="4919" y="5258"/>
                      <a:pt x="4933" y="5258"/>
                    </a:cubicBezTo>
                    <a:cubicBezTo>
                      <a:pt x="4970" y="5222"/>
                      <a:pt x="4998" y="5179"/>
                      <a:pt x="5013" y="5129"/>
                    </a:cubicBezTo>
                    <a:cubicBezTo>
                      <a:pt x="5020" y="5100"/>
                      <a:pt x="5020" y="5064"/>
                      <a:pt x="5027" y="5035"/>
                    </a:cubicBezTo>
                    <a:cubicBezTo>
                      <a:pt x="5027" y="5013"/>
                      <a:pt x="5027" y="4999"/>
                      <a:pt x="5042" y="4984"/>
                    </a:cubicBezTo>
                    <a:cubicBezTo>
                      <a:pt x="5056" y="4963"/>
                      <a:pt x="5063" y="4941"/>
                      <a:pt x="5063" y="4912"/>
                    </a:cubicBezTo>
                    <a:cubicBezTo>
                      <a:pt x="5056" y="4840"/>
                      <a:pt x="5042" y="4761"/>
                      <a:pt x="5027" y="4689"/>
                    </a:cubicBezTo>
                    <a:cubicBezTo>
                      <a:pt x="5027" y="4682"/>
                      <a:pt x="5025" y="4679"/>
                      <a:pt x="5022" y="4679"/>
                    </a:cubicBezTo>
                    <a:close/>
                    <a:moveTo>
                      <a:pt x="6304" y="475"/>
                    </a:moveTo>
                    <a:cubicBezTo>
                      <a:pt x="6286" y="475"/>
                      <a:pt x="6252" y="494"/>
                      <a:pt x="6246" y="513"/>
                    </a:cubicBezTo>
                    <a:cubicBezTo>
                      <a:pt x="6246" y="541"/>
                      <a:pt x="6167" y="556"/>
                      <a:pt x="6160" y="570"/>
                    </a:cubicBezTo>
                    <a:cubicBezTo>
                      <a:pt x="6152" y="582"/>
                      <a:pt x="6141" y="588"/>
                      <a:pt x="6130" y="588"/>
                    </a:cubicBezTo>
                    <a:cubicBezTo>
                      <a:pt x="6121" y="588"/>
                      <a:pt x="6112" y="584"/>
                      <a:pt x="6102" y="577"/>
                    </a:cubicBezTo>
                    <a:cubicBezTo>
                      <a:pt x="6101" y="577"/>
                      <a:pt x="6100" y="577"/>
                      <a:pt x="6098" y="577"/>
                    </a:cubicBezTo>
                    <a:cubicBezTo>
                      <a:pt x="6082" y="577"/>
                      <a:pt x="6019" y="607"/>
                      <a:pt x="5986" y="614"/>
                    </a:cubicBezTo>
                    <a:cubicBezTo>
                      <a:pt x="5943" y="621"/>
                      <a:pt x="5907" y="635"/>
                      <a:pt x="5871" y="650"/>
                    </a:cubicBezTo>
                    <a:cubicBezTo>
                      <a:pt x="5842" y="671"/>
                      <a:pt x="5821" y="686"/>
                      <a:pt x="5806" y="715"/>
                    </a:cubicBezTo>
                    <a:cubicBezTo>
                      <a:pt x="5792" y="736"/>
                      <a:pt x="5763" y="751"/>
                      <a:pt x="5741" y="758"/>
                    </a:cubicBezTo>
                    <a:cubicBezTo>
                      <a:pt x="5727" y="765"/>
                      <a:pt x="5727" y="830"/>
                      <a:pt x="5748" y="844"/>
                    </a:cubicBezTo>
                    <a:cubicBezTo>
                      <a:pt x="5752" y="846"/>
                      <a:pt x="5754" y="846"/>
                      <a:pt x="5753" y="846"/>
                    </a:cubicBezTo>
                    <a:cubicBezTo>
                      <a:pt x="5750" y="846"/>
                      <a:pt x="5708" y="834"/>
                      <a:pt x="5691" y="823"/>
                    </a:cubicBezTo>
                    <a:cubicBezTo>
                      <a:pt x="5687" y="821"/>
                      <a:pt x="5683" y="820"/>
                      <a:pt x="5679" y="820"/>
                    </a:cubicBezTo>
                    <a:cubicBezTo>
                      <a:pt x="5656" y="820"/>
                      <a:pt x="5639" y="854"/>
                      <a:pt x="5633" y="866"/>
                    </a:cubicBezTo>
                    <a:cubicBezTo>
                      <a:pt x="5631" y="869"/>
                      <a:pt x="5629" y="871"/>
                      <a:pt x="5626" y="871"/>
                    </a:cubicBezTo>
                    <a:cubicBezTo>
                      <a:pt x="5615" y="871"/>
                      <a:pt x="5599" y="854"/>
                      <a:pt x="5604" y="837"/>
                    </a:cubicBezTo>
                    <a:cubicBezTo>
                      <a:pt x="5604" y="822"/>
                      <a:pt x="5570" y="810"/>
                      <a:pt x="5549" y="810"/>
                    </a:cubicBezTo>
                    <a:cubicBezTo>
                      <a:pt x="5541" y="810"/>
                      <a:pt x="5534" y="811"/>
                      <a:pt x="5532" y="815"/>
                    </a:cubicBezTo>
                    <a:cubicBezTo>
                      <a:pt x="5530" y="819"/>
                      <a:pt x="5527" y="820"/>
                      <a:pt x="5522" y="820"/>
                    </a:cubicBezTo>
                    <a:cubicBezTo>
                      <a:pt x="5506" y="820"/>
                      <a:pt x="5478" y="807"/>
                      <a:pt x="5467" y="801"/>
                    </a:cubicBezTo>
                    <a:cubicBezTo>
                      <a:pt x="5467" y="801"/>
                      <a:pt x="5466" y="801"/>
                      <a:pt x="5465" y="801"/>
                    </a:cubicBezTo>
                    <a:cubicBezTo>
                      <a:pt x="5446" y="801"/>
                      <a:pt x="5372" y="874"/>
                      <a:pt x="5345" y="895"/>
                    </a:cubicBezTo>
                    <a:cubicBezTo>
                      <a:pt x="5296" y="925"/>
                      <a:pt x="5243" y="940"/>
                      <a:pt x="5194" y="940"/>
                    </a:cubicBezTo>
                    <a:cubicBezTo>
                      <a:pt x="5184" y="940"/>
                      <a:pt x="5174" y="939"/>
                      <a:pt x="5164" y="938"/>
                    </a:cubicBezTo>
                    <a:cubicBezTo>
                      <a:pt x="5162" y="937"/>
                      <a:pt x="5159" y="936"/>
                      <a:pt x="5157" y="936"/>
                    </a:cubicBezTo>
                    <a:cubicBezTo>
                      <a:pt x="5132" y="936"/>
                      <a:pt x="5116" y="996"/>
                      <a:pt x="5135" y="1003"/>
                    </a:cubicBezTo>
                    <a:lnTo>
                      <a:pt x="5042" y="1003"/>
                    </a:lnTo>
                    <a:cubicBezTo>
                      <a:pt x="4977" y="1017"/>
                      <a:pt x="4912" y="1039"/>
                      <a:pt x="4854" y="1075"/>
                    </a:cubicBezTo>
                    <a:cubicBezTo>
                      <a:pt x="4847" y="1080"/>
                      <a:pt x="4839" y="1082"/>
                      <a:pt x="4831" y="1082"/>
                    </a:cubicBezTo>
                    <a:cubicBezTo>
                      <a:pt x="4816" y="1082"/>
                      <a:pt x="4804" y="1073"/>
                      <a:pt x="4804" y="1054"/>
                    </a:cubicBezTo>
                    <a:cubicBezTo>
                      <a:pt x="4804" y="1039"/>
                      <a:pt x="4753" y="1025"/>
                      <a:pt x="4739" y="1017"/>
                    </a:cubicBezTo>
                    <a:cubicBezTo>
                      <a:pt x="4738" y="1017"/>
                      <a:pt x="4738" y="1017"/>
                      <a:pt x="4738" y="1017"/>
                    </a:cubicBezTo>
                    <a:cubicBezTo>
                      <a:pt x="4729" y="1017"/>
                      <a:pt x="4702" y="1105"/>
                      <a:pt x="4681" y="1126"/>
                    </a:cubicBezTo>
                    <a:cubicBezTo>
                      <a:pt x="4679" y="1127"/>
                      <a:pt x="4677" y="1127"/>
                      <a:pt x="4674" y="1127"/>
                    </a:cubicBezTo>
                    <a:cubicBezTo>
                      <a:pt x="4648" y="1127"/>
                      <a:pt x="4619" y="1052"/>
                      <a:pt x="4573" y="1032"/>
                    </a:cubicBezTo>
                    <a:cubicBezTo>
                      <a:pt x="4515" y="1017"/>
                      <a:pt x="4429" y="967"/>
                      <a:pt x="4400" y="960"/>
                    </a:cubicBezTo>
                    <a:cubicBezTo>
                      <a:pt x="4364" y="938"/>
                      <a:pt x="4335" y="916"/>
                      <a:pt x="4313" y="888"/>
                    </a:cubicBezTo>
                    <a:cubicBezTo>
                      <a:pt x="4277" y="866"/>
                      <a:pt x="4241" y="859"/>
                      <a:pt x="4205" y="859"/>
                    </a:cubicBezTo>
                    <a:cubicBezTo>
                      <a:pt x="4162" y="873"/>
                      <a:pt x="4118" y="888"/>
                      <a:pt x="4082" y="916"/>
                    </a:cubicBezTo>
                    <a:cubicBezTo>
                      <a:pt x="4068" y="931"/>
                      <a:pt x="4032" y="931"/>
                      <a:pt x="4025" y="938"/>
                    </a:cubicBezTo>
                    <a:cubicBezTo>
                      <a:pt x="4017" y="945"/>
                      <a:pt x="3931" y="1025"/>
                      <a:pt x="3902" y="1054"/>
                    </a:cubicBezTo>
                    <a:cubicBezTo>
                      <a:pt x="3859" y="1104"/>
                      <a:pt x="3823" y="1154"/>
                      <a:pt x="3794" y="1212"/>
                    </a:cubicBezTo>
                    <a:cubicBezTo>
                      <a:pt x="3779" y="1234"/>
                      <a:pt x="3758" y="1241"/>
                      <a:pt x="3736" y="1248"/>
                    </a:cubicBezTo>
                    <a:cubicBezTo>
                      <a:pt x="3722" y="1248"/>
                      <a:pt x="3715" y="1277"/>
                      <a:pt x="3715" y="1284"/>
                    </a:cubicBezTo>
                    <a:cubicBezTo>
                      <a:pt x="3715" y="1299"/>
                      <a:pt x="3621" y="1349"/>
                      <a:pt x="3606" y="1392"/>
                    </a:cubicBezTo>
                    <a:cubicBezTo>
                      <a:pt x="3606" y="1450"/>
                      <a:pt x="3606" y="1515"/>
                      <a:pt x="3621" y="1573"/>
                    </a:cubicBezTo>
                    <a:cubicBezTo>
                      <a:pt x="3621" y="1609"/>
                      <a:pt x="3657" y="1681"/>
                      <a:pt x="3678" y="1681"/>
                    </a:cubicBezTo>
                    <a:cubicBezTo>
                      <a:pt x="3707" y="1681"/>
                      <a:pt x="3693" y="1739"/>
                      <a:pt x="3686" y="1753"/>
                    </a:cubicBezTo>
                    <a:cubicBezTo>
                      <a:pt x="3678" y="1775"/>
                      <a:pt x="3707" y="1789"/>
                      <a:pt x="3700" y="1804"/>
                    </a:cubicBezTo>
                    <a:cubicBezTo>
                      <a:pt x="3700" y="1818"/>
                      <a:pt x="3635" y="1840"/>
                      <a:pt x="3614" y="1847"/>
                    </a:cubicBezTo>
                    <a:cubicBezTo>
                      <a:pt x="3585" y="1861"/>
                      <a:pt x="3563" y="1890"/>
                      <a:pt x="3556" y="1919"/>
                    </a:cubicBezTo>
                    <a:cubicBezTo>
                      <a:pt x="3556" y="1933"/>
                      <a:pt x="3484" y="1941"/>
                      <a:pt x="3462" y="1962"/>
                    </a:cubicBezTo>
                    <a:cubicBezTo>
                      <a:pt x="3469" y="1948"/>
                      <a:pt x="3477" y="1926"/>
                      <a:pt x="3484" y="1919"/>
                    </a:cubicBezTo>
                    <a:cubicBezTo>
                      <a:pt x="3491" y="1890"/>
                      <a:pt x="3484" y="1869"/>
                      <a:pt x="3469" y="1847"/>
                    </a:cubicBezTo>
                    <a:cubicBezTo>
                      <a:pt x="3455" y="1840"/>
                      <a:pt x="3455" y="1724"/>
                      <a:pt x="3440" y="1695"/>
                    </a:cubicBezTo>
                    <a:cubicBezTo>
                      <a:pt x="3419" y="1667"/>
                      <a:pt x="3397" y="1645"/>
                      <a:pt x="3368" y="1623"/>
                    </a:cubicBezTo>
                    <a:cubicBezTo>
                      <a:pt x="3361" y="1616"/>
                      <a:pt x="3376" y="1580"/>
                      <a:pt x="3383" y="1573"/>
                    </a:cubicBezTo>
                    <a:cubicBezTo>
                      <a:pt x="3388" y="1562"/>
                      <a:pt x="3355" y="1556"/>
                      <a:pt x="3331" y="1556"/>
                    </a:cubicBezTo>
                    <a:cubicBezTo>
                      <a:pt x="3322" y="1556"/>
                      <a:pt x="3315" y="1556"/>
                      <a:pt x="3311" y="1558"/>
                    </a:cubicBezTo>
                    <a:cubicBezTo>
                      <a:pt x="3296" y="1566"/>
                      <a:pt x="3289" y="1681"/>
                      <a:pt x="3282" y="1717"/>
                    </a:cubicBezTo>
                    <a:cubicBezTo>
                      <a:pt x="3282" y="1746"/>
                      <a:pt x="3296" y="1775"/>
                      <a:pt x="3318" y="1796"/>
                    </a:cubicBezTo>
                    <a:cubicBezTo>
                      <a:pt x="3332" y="1796"/>
                      <a:pt x="3325" y="1854"/>
                      <a:pt x="3303" y="1854"/>
                    </a:cubicBezTo>
                    <a:cubicBezTo>
                      <a:pt x="3282" y="1861"/>
                      <a:pt x="3267" y="1941"/>
                      <a:pt x="3275" y="1962"/>
                    </a:cubicBezTo>
                    <a:cubicBezTo>
                      <a:pt x="3289" y="1977"/>
                      <a:pt x="3260" y="2020"/>
                      <a:pt x="3246" y="2027"/>
                    </a:cubicBezTo>
                    <a:cubicBezTo>
                      <a:pt x="3243" y="2030"/>
                      <a:pt x="3252" y="2030"/>
                      <a:pt x="3266" y="2030"/>
                    </a:cubicBezTo>
                    <a:cubicBezTo>
                      <a:pt x="3295" y="2030"/>
                      <a:pt x="3344" y="2027"/>
                      <a:pt x="3368" y="2027"/>
                    </a:cubicBezTo>
                    <a:cubicBezTo>
                      <a:pt x="3412" y="2027"/>
                      <a:pt x="3448" y="2042"/>
                      <a:pt x="3440" y="2049"/>
                    </a:cubicBezTo>
                    <a:cubicBezTo>
                      <a:pt x="3440" y="2049"/>
                      <a:pt x="3361" y="2063"/>
                      <a:pt x="3347" y="2078"/>
                    </a:cubicBezTo>
                    <a:cubicBezTo>
                      <a:pt x="3332" y="2099"/>
                      <a:pt x="3282" y="2135"/>
                      <a:pt x="3275" y="2150"/>
                    </a:cubicBezTo>
                    <a:cubicBezTo>
                      <a:pt x="3260" y="2164"/>
                      <a:pt x="3289" y="2193"/>
                      <a:pt x="3311" y="2193"/>
                    </a:cubicBezTo>
                    <a:cubicBezTo>
                      <a:pt x="3312" y="2193"/>
                      <a:pt x="3313" y="2193"/>
                      <a:pt x="3314" y="2193"/>
                    </a:cubicBezTo>
                    <a:cubicBezTo>
                      <a:pt x="3335" y="2193"/>
                      <a:pt x="3362" y="2266"/>
                      <a:pt x="3376" y="2280"/>
                    </a:cubicBezTo>
                    <a:cubicBezTo>
                      <a:pt x="3397" y="2294"/>
                      <a:pt x="3383" y="2337"/>
                      <a:pt x="3376" y="2345"/>
                    </a:cubicBezTo>
                    <a:cubicBezTo>
                      <a:pt x="3374" y="2348"/>
                      <a:pt x="3365" y="2350"/>
                      <a:pt x="3353" y="2350"/>
                    </a:cubicBezTo>
                    <a:cubicBezTo>
                      <a:pt x="3326" y="2350"/>
                      <a:pt x="3281" y="2343"/>
                      <a:pt x="3247" y="2343"/>
                    </a:cubicBezTo>
                    <a:cubicBezTo>
                      <a:pt x="3238" y="2343"/>
                      <a:pt x="3231" y="2343"/>
                      <a:pt x="3224" y="2345"/>
                    </a:cubicBezTo>
                    <a:cubicBezTo>
                      <a:pt x="3188" y="2352"/>
                      <a:pt x="3138" y="2438"/>
                      <a:pt x="3138" y="2467"/>
                    </a:cubicBezTo>
                    <a:cubicBezTo>
                      <a:pt x="3138" y="2518"/>
                      <a:pt x="3138" y="2568"/>
                      <a:pt x="3145" y="2619"/>
                    </a:cubicBezTo>
                    <a:cubicBezTo>
                      <a:pt x="3152" y="2640"/>
                      <a:pt x="3239" y="2655"/>
                      <a:pt x="3253" y="2669"/>
                    </a:cubicBezTo>
                    <a:cubicBezTo>
                      <a:pt x="3258" y="2674"/>
                      <a:pt x="3272" y="2676"/>
                      <a:pt x="3289" y="2676"/>
                    </a:cubicBezTo>
                    <a:cubicBezTo>
                      <a:pt x="3307" y="2676"/>
                      <a:pt x="3328" y="2674"/>
                      <a:pt x="3343" y="2674"/>
                    </a:cubicBezTo>
                    <a:cubicBezTo>
                      <a:pt x="3351" y="2674"/>
                      <a:pt x="3358" y="2675"/>
                      <a:pt x="3361" y="2676"/>
                    </a:cubicBezTo>
                    <a:cubicBezTo>
                      <a:pt x="3362" y="2677"/>
                      <a:pt x="3362" y="2677"/>
                      <a:pt x="3363" y="2677"/>
                    </a:cubicBezTo>
                    <a:cubicBezTo>
                      <a:pt x="3380" y="2677"/>
                      <a:pt x="3434" y="2596"/>
                      <a:pt x="3440" y="2561"/>
                    </a:cubicBezTo>
                    <a:cubicBezTo>
                      <a:pt x="3455" y="2518"/>
                      <a:pt x="3534" y="2446"/>
                      <a:pt x="3556" y="2417"/>
                    </a:cubicBezTo>
                    <a:cubicBezTo>
                      <a:pt x="3570" y="2388"/>
                      <a:pt x="3664" y="2388"/>
                      <a:pt x="3686" y="2373"/>
                    </a:cubicBezTo>
                    <a:cubicBezTo>
                      <a:pt x="3687" y="2372"/>
                      <a:pt x="3689" y="2372"/>
                      <a:pt x="3690" y="2372"/>
                    </a:cubicBezTo>
                    <a:cubicBezTo>
                      <a:pt x="3705" y="2372"/>
                      <a:pt x="3694" y="2449"/>
                      <a:pt x="3707" y="2489"/>
                    </a:cubicBezTo>
                    <a:cubicBezTo>
                      <a:pt x="3711" y="2510"/>
                      <a:pt x="3734" y="2521"/>
                      <a:pt x="3755" y="2521"/>
                    </a:cubicBezTo>
                    <a:cubicBezTo>
                      <a:pt x="3776" y="2521"/>
                      <a:pt x="3794" y="2510"/>
                      <a:pt x="3787" y="2489"/>
                    </a:cubicBezTo>
                    <a:cubicBezTo>
                      <a:pt x="3781" y="2456"/>
                      <a:pt x="3792" y="2440"/>
                      <a:pt x="3798" y="2440"/>
                    </a:cubicBezTo>
                    <a:cubicBezTo>
                      <a:pt x="3800" y="2440"/>
                      <a:pt x="3801" y="2442"/>
                      <a:pt x="3801" y="2446"/>
                    </a:cubicBezTo>
                    <a:cubicBezTo>
                      <a:pt x="3808" y="2460"/>
                      <a:pt x="3895" y="2496"/>
                      <a:pt x="3902" y="2518"/>
                    </a:cubicBezTo>
                    <a:cubicBezTo>
                      <a:pt x="3916" y="2539"/>
                      <a:pt x="3916" y="2590"/>
                      <a:pt x="3895" y="2590"/>
                    </a:cubicBezTo>
                    <a:cubicBezTo>
                      <a:pt x="3880" y="2590"/>
                      <a:pt x="3880" y="2647"/>
                      <a:pt x="3895" y="2655"/>
                    </a:cubicBezTo>
                    <a:cubicBezTo>
                      <a:pt x="3896" y="2655"/>
                      <a:pt x="3897" y="2655"/>
                      <a:pt x="3898" y="2655"/>
                    </a:cubicBezTo>
                    <a:cubicBezTo>
                      <a:pt x="3919" y="2655"/>
                      <a:pt x="3946" y="2589"/>
                      <a:pt x="3967" y="2583"/>
                    </a:cubicBezTo>
                    <a:cubicBezTo>
                      <a:pt x="3989" y="2568"/>
                      <a:pt x="4003" y="2525"/>
                      <a:pt x="3996" y="2525"/>
                    </a:cubicBezTo>
                    <a:cubicBezTo>
                      <a:pt x="3984" y="2519"/>
                      <a:pt x="4002" y="2493"/>
                      <a:pt x="4017" y="2493"/>
                    </a:cubicBezTo>
                    <a:cubicBezTo>
                      <a:pt x="4020" y="2493"/>
                      <a:pt x="4022" y="2494"/>
                      <a:pt x="4025" y="2496"/>
                    </a:cubicBezTo>
                    <a:cubicBezTo>
                      <a:pt x="4003" y="2446"/>
                      <a:pt x="3974" y="2409"/>
                      <a:pt x="3945" y="2373"/>
                    </a:cubicBezTo>
                    <a:cubicBezTo>
                      <a:pt x="3932" y="2360"/>
                      <a:pt x="3927" y="2354"/>
                      <a:pt x="3928" y="2354"/>
                    </a:cubicBezTo>
                    <a:lnTo>
                      <a:pt x="3928" y="2354"/>
                    </a:lnTo>
                    <a:cubicBezTo>
                      <a:pt x="3931" y="2354"/>
                      <a:pt x="3955" y="2373"/>
                      <a:pt x="3996" y="2409"/>
                    </a:cubicBezTo>
                    <a:lnTo>
                      <a:pt x="4046" y="2474"/>
                    </a:lnTo>
                    <a:cubicBezTo>
                      <a:pt x="4054" y="2482"/>
                      <a:pt x="4068" y="2518"/>
                      <a:pt x="4075" y="2532"/>
                    </a:cubicBezTo>
                    <a:lnTo>
                      <a:pt x="4082" y="2546"/>
                    </a:lnTo>
                    <a:cubicBezTo>
                      <a:pt x="4097" y="2583"/>
                      <a:pt x="4097" y="2619"/>
                      <a:pt x="4097" y="2647"/>
                    </a:cubicBezTo>
                    <a:cubicBezTo>
                      <a:pt x="4111" y="2676"/>
                      <a:pt x="4133" y="2691"/>
                      <a:pt x="4155" y="2698"/>
                    </a:cubicBezTo>
                    <a:cubicBezTo>
                      <a:pt x="4183" y="2698"/>
                      <a:pt x="4198" y="2705"/>
                      <a:pt x="4191" y="2712"/>
                    </a:cubicBezTo>
                    <a:cubicBezTo>
                      <a:pt x="4191" y="2712"/>
                      <a:pt x="4205" y="2756"/>
                      <a:pt x="4227" y="2756"/>
                    </a:cubicBezTo>
                    <a:cubicBezTo>
                      <a:pt x="4248" y="2756"/>
                      <a:pt x="4255" y="2698"/>
                      <a:pt x="4234" y="2698"/>
                    </a:cubicBezTo>
                    <a:cubicBezTo>
                      <a:pt x="4212" y="2698"/>
                      <a:pt x="4219" y="2611"/>
                      <a:pt x="4212" y="2583"/>
                    </a:cubicBezTo>
                    <a:cubicBezTo>
                      <a:pt x="4212" y="2546"/>
                      <a:pt x="4234" y="2518"/>
                      <a:pt x="4241" y="2518"/>
                    </a:cubicBezTo>
                    <a:cubicBezTo>
                      <a:pt x="4248" y="2518"/>
                      <a:pt x="4241" y="2590"/>
                      <a:pt x="4241" y="2604"/>
                    </a:cubicBezTo>
                    <a:cubicBezTo>
                      <a:pt x="4241" y="2633"/>
                      <a:pt x="4248" y="2655"/>
                      <a:pt x="4255" y="2676"/>
                    </a:cubicBezTo>
                    <a:lnTo>
                      <a:pt x="4284" y="2698"/>
                    </a:lnTo>
                    <a:lnTo>
                      <a:pt x="4328" y="2734"/>
                    </a:lnTo>
                    <a:cubicBezTo>
                      <a:pt x="4353" y="2726"/>
                      <a:pt x="4381" y="2723"/>
                      <a:pt x="4408" y="2723"/>
                    </a:cubicBezTo>
                    <a:cubicBezTo>
                      <a:pt x="4457" y="2723"/>
                      <a:pt x="4498" y="2734"/>
                      <a:pt x="4493" y="2748"/>
                    </a:cubicBezTo>
                    <a:cubicBezTo>
                      <a:pt x="4493" y="2755"/>
                      <a:pt x="4505" y="2758"/>
                      <a:pt x="4518" y="2758"/>
                    </a:cubicBezTo>
                    <a:cubicBezTo>
                      <a:pt x="4534" y="2758"/>
                      <a:pt x="4551" y="2753"/>
                      <a:pt x="4551" y="2741"/>
                    </a:cubicBezTo>
                    <a:cubicBezTo>
                      <a:pt x="4553" y="2732"/>
                      <a:pt x="4555" y="2729"/>
                      <a:pt x="4556" y="2729"/>
                    </a:cubicBezTo>
                    <a:cubicBezTo>
                      <a:pt x="4558" y="2729"/>
                      <a:pt x="4558" y="2746"/>
                      <a:pt x="4558" y="2756"/>
                    </a:cubicBezTo>
                    <a:cubicBezTo>
                      <a:pt x="4558" y="2777"/>
                      <a:pt x="4508" y="2835"/>
                      <a:pt x="4501" y="2864"/>
                    </a:cubicBezTo>
                    <a:cubicBezTo>
                      <a:pt x="4498" y="2878"/>
                      <a:pt x="4469" y="2884"/>
                      <a:pt x="4431" y="2884"/>
                    </a:cubicBezTo>
                    <a:cubicBezTo>
                      <a:pt x="4375" y="2884"/>
                      <a:pt x="4298" y="2872"/>
                      <a:pt x="4255" y="2864"/>
                    </a:cubicBezTo>
                    <a:cubicBezTo>
                      <a:pt x="4248" y="2863"/>
                      <a:pt x="4240" y="2863"/>
                      <a:pt x="4231" y="2863"/>
                    </a:cubicBezTo>
                    <a:cubicBezTo>
                      <a:pt x="4161" y="2863"/>
                      <a:pt x="4075" y="2888"/>
                      <a:pt x="4075" y="2907"/>
                    </a:cubicBezTo>
                    <a:cubicBezTo>
                      <a:pt x="4075" y="2910"/>
                      <a:pt x="4073" y="2911"/>
                      <a:pt x="4070" y="2911"/>
                    </a:cubicBezTo>
                    <a:cubicBezTo>
                      <a:pt x="4047" y="2911"/>
                      <a:pt x="3953" y="2854"/>
                      <a:pt x="3909" y="2835"/>
                    </a:cubicBezTo>
                    <a:cubicBezTo>
                      <a:pt x="3859" y="2813"/>
                      <a:pt x="3816" y="2734"/>
                      <a:pt x="3801" y="2727"/>
                    </a:cubicBezTo>
                    <a:cubicBezTo>
                      <a:pt x="3794" y="2720"/>
                      <a:pt x="3816" y="2691"/>
                      <a:pt x="3801" y="2676"/>
                    </a:cubicBezTo>
                    <a:cubicBezTo>
                      <a:pt x="3797" y="2667"/>
                      <a:pt x="3754" y="2661"/>
                      <a:pt x="3713" y="2661"/>
                    </a:cubicBezTo>
                    <a:cubicBezTo>
                      <a:pt x="3688" y="2661"/>
                      <a:pt x="3663" y="2664"/>
                      <a:pt x="3650" y="2669"/>
                    </a:cubicBezTo>
                    <a:cubicBezTo>
                      <a:pt x="3614" y="2684"/>
                      <a:pt x="3440" y="2698"/>
                      <a:pt x="3397" y="2720"/>
                    </a:cubicBezTo>
                    <a:cubicBezTo>
                      <a:pt x="3379" y="2727"/>
                      <a:pt x="3359" y="2730"/>
                      <a:pt x="3339" y="2730"/>
                    </a:cubicBezTo>
                    <a:cubicBezTo>
                      <a:pt x="3318" y="2730"/>
                      <a:pt x="3296" y="2727"/>
                      <a:pt x="3275" y="2720"/>
                    </a:cubicBezTo>
                    <a:cubicBezTo>
                      <a:pt x="3253" y="2720"/>
                      <a:pt x="3210" y="2770"/>
                      <a:pt x="3181" y="2784"/>
                    </a:cubicBezTo>
                    <a:cubicBezTo>
                      <a:pt x="3145" y="2835"/>
                      <a:pt x="3123" y="2900"/>
                      <a:pt x="3116" y="2965"/>
                    </a:cubicBezTo>
                    <a:lnTo>
                      <a:pt x="3087" y="3022"/>
                    </a:lnTo>
                    <a:lnTo>
                      <a:pt x="3065" y="3066"/>
                    </a:lnTo>
                    <a:cubicBezTo>
                      <a:pt x="3008" y="3131"/>
                      <a:pt x="2957" y="3203"/>
                      <a:pt x="2921" y="3282"/>
                    </a:cubicBezTo>
                    <a:cubicBezTo>
                      <a:pt x="2900" y="3390"/>
                      <a:pt x="2892" y="3491"/>
                      <a:pt x="2892" y="3599"/>
                    </a:cubicBezTo>
                    <a:cubicBezTo>
                      <a:pt x="2907" y="3686"/>
                      <a:pt x="2936" y="3780"/>
                      <a:pt x="2972" y="3859"/>
                    </a:cubicBezTo>
                    <a:cubicBezTo>
                      <a:pt x="3015" y="3924"/>
                      <a:pt x="3073" y="3975"/>
                      <a:pt x="3130" y="4018"/>
                    </a:cubicBezTo>
                    <a:cubicBezTo>
                      <a:pt x="3195" y="4032"/>
                      <a:pt x="3260" y="4039"/>
                      <a:pt x="3325" y="4039"/>
                    </a:cubicBezTo>
                    <a:cubicBezTo>
                      <a:pt x="3368" y="4032"/>
                      <a:pt x="3404" y="4003"/>
                      <a:pt x="3419" y="3960"/>
                    </a:cubicBezTo>
                    <a:lnTo>
                      <a:pt x="3477" y="3967"/>
                    </a:lnTo>
                    <a:lnTo>
                      <a:pt x="3498" y="3967"/>
                    </a:lnTo>
                    <a:cubicBezTo>
                      <a:pt x="3498" y="3996"/>
                      <a:pt x="3585" y="4025"/>
                      <a:pt x="3606" y="4032"/>
                    </a:cubicBezTo>
                    <a:cubicBezTo>
                      <a:pt x="3621" y="4036"/>
                      <a:pt x="3635" y="4038"/>
                      <a:pt x="3650" y="4038"/>
                    </a:cubicBezTo>
                    <a:cubicBezTo>
                      <a:pt x="3664" y="4038"/>
                      <a:pt x="3678" y="4036"/>
                      <a:pt x="3693" y="4032"/>
                    </a:cubicBezTo>
                    <a:cubicBezTo>
                      <a:pt x="3707" y="4032"/>
                      <a:pt x="3729" y="4176"/>
                      <a:pt x="3715" y="4213"/>
                    </a:cubicBezTo>
                    <a:cubicBezTo>
                      <a:pt x="3722" y="4292"/>
                      <a:pt x="3736" y="4371"/>
                      <a:pt x="3758" y="4451"/>
                    </a:cubicBezTo>
                    <a:cubicBezTo>
                      <a:pt x="3772" y="4494"/>
                      <a:pt x="3823" y="4616"/>
                      <a:pt x="3823" y="4660"/>
                    </a:cubicBezTo>
                    <a:cubicBezTo>
                      <a:pt x="3816" y="4739"/>
                      <a:pt x="3808" y="4818"/>
                      <a:pt x="3787" y="4898"/>
                    </a:cubicBezTo>
                    <a:cubicBezTo>
                      <a:pt x="3808" y="4984"/>
                      <a:pt x="3830" y="5064"/>
                      <a:pt x="3873" y="5143"/>
                    </a:cubicBezTo>
                    <a:cubicBezTo>
                      <a:pt x="3888" y="5201"/>
                      <a:pt x="3902" y="5258"/>
                      <a:pt x="3902" y="5323"/>
                    </a:cubicBezTo>
                    <a:cubicBezTo>
                      <a:pt x="3902" y="5345"/>
                      <a:pt x="3981" y="5496"/>
                      <a:pt x="3996" y="5554"/>
                    </a:cubicBezTo>
                    <a:cubicBezTo>
                      <a:pt x="4005" y="5590"/>
                      <a:pt x="4088" y="5607"/>
                      <a:pt x="4163" y="5607"/>
                    </a:cubicBezTo>
                    <a:cubicBezTo>
                      <a:pt x="4207" y="5607"/>
                      <a:pt x="4248" y="5601"/>
                      <a:pt x="4270" y="5590"/>
                    </a:cubicBezTo>
                    <a:cubicBezTo>
                      <a:pt x="4328" y="5532"/>
                      <a:pt x="4378" y="5468"/>
                      <a:pt x="4436" y="5410"/>
                    </a:cubicBezTo>
                    <a:cubicBezTo>
                      <a:pt x="4457" y="5359"/>
                      <a:pt x="4479" y="5309"/>
                      <a:pt x="4486" y="5258"/>
                    </a:cubicBezTo>
                    <a:cubicBezTo>
                      <a:pt x="4501" y="5237"/>
                      <a:pt x="4522" y="5215"/>
                      <a:pt x="4551" y="5201"/>
                    </a:cubicBezTo>
                    <a:cubicBezTo>
                      <a:pt x="4566" y="5193"/>
                      <a:pt x="4623" y="4984"/>
                      <a:pt x="4667" y="4934"/>
                    </a:cubicBezTo>
                    <a:cubicBezTo>
                      <a:pt x="4724" y="4818"/>
                      <a:pt x="4753" y="4696"/>
                      <a:pt x="4753" y="4573"/>
                    </a:cubicBezTo>
                    <a:cubicBezTo>
                      <a:pt x="4760" y="4487"/>
                      <a:pt x="4768" y="4393"/>
                      <a:pt x="4796" y="4306"/>
                    </a:cubicBezTo>
                    <a:cubicBezTo>
                      <a:pt x="4818" y="4263"/>
                      <a:pt x="4847" y="4220"/>
                      <a:pt x="4883" y="4191"/>
                    </a:cubicBezTo>
                    <a:cubicBezTo>
                      <a:pt x="4941" y="4112"/>
                      <a:pt x="4991" y="4032"/>
                      <a:pt x="5042" y="3953"/>
                    </a:cubicBezTo>
                    <a:cubicBezTo>
                      <a:pt x="5078" y="3888"/>
                      <a:pt x="5099" y="3816"/>
                      <a:pt x="5107" y="3737"/>
                    </a:cubicBezTo>
                    <a:cubicBezTo>
                      <a:pt x="5101" y="3714"/>
                      <a:pt x="5051" y="3696"/>
                      <a:pt x="5023" y="3696"/>
                    </a:cubicBezTo>
                    <a:cubicBezTo>
                      <a:pt x="5015" y="3696"/>
                      <a:pt x="5009" y="3697"/>
                      <a:pt x="5006" y="3700"/>
                    </a:cubicBezTo>
                    <a:cubicBezTo>
                      <a:pt x="4977" y="3722"/>
                      <a:pt x="4933" y="3729"/>
                      <a:pt x="4897" y="3729"/>
                    </a:cubicBezTo>
                    <a:cubicBezTo>
                      <a:pt x="4876" y="3729"/>
                      <a:pt x="4825" y="3607"/>
                      <a:pt x="4789" y="3578"/>
                    </a:cubicBezTo>
                    <a:cubicBezTo>
                      <a:pt x="4760" y="3556"/>
                      <a:pt x="4731" y="3419"/>
                      <a:pt x="4710" y="3390"/>
                    </a:cubicBezTo>
                    <a:cubicBezTo>
                      <a:pt x="4681" y="3354"/>
                      <a:pt x="4652" y="3311"/>
                      <a:pt x="4623" y="3282"/>
                    </a:cubicBezTo>
                    <a:cubicBezTo>
                      <a:pt x="4602" y="3261"/>
                      <a:pt x="4602" y="3188"/>
                      <a:pt x="4594" y="3167"/>
                    </a:cubicBezTo>
                    <a:cubicBezTo>
                      <a:pt x="4594" y="3164"/>
                      <a:pt x="4596" y="3163"/>
                      <a:pt x="4598" y="3163"/>
                    </a:cubicBezTo>
                    <a:cubicBezTo>
                      <a:pt x="4607" y="3163"/>
                      <a:pt x="4632" y="3186"/>
                      <a:pt x="4638" y="3210"/>
                    </a:cubicBezTo>
                    <a:cubicBezTo>
                      <a:pt x="4667" y="3282"/>
                      <a:pt x="4710" y="3340"/>
                      <a:pt x="4753" y="3405"/>
                    </a:cubicBezTo>
                    <a:cubicBezTo>
                      <a:pt x="4775" y="3441"/>
                      <a:pt x="4847" y="3571"/>
                      <a:pt x="4861" y="3614"/>
                    </a:cubicBezTo>
                    <a:cubicBezTo>
                      <a:pt x="4870" y="3629"/>
                      <a:pt x="4900" y="3634"/>
                      <a:pt x="4936" y="3634"/>
                    </a:cubicBezTo>
                    <a:cubicBezTo>
                      <a:pt x="4989" y="3634"/>
                      <a:pt x="5055" y="3623"/>
                      <a:pt x="5085" y="3614"/>
                    </a:cubicBezTo>
                    <a:cubicBezTo>
                      <a:pt x="5128" y="3592"/>
                      <a:pt x="5164" y="3571"/>
                      <a:pt x="5200" y="3535"/>
                    </a:cubicBezTo>
                    <a:cubicBezTo>
                      <a:pt x="5200" y="3520"/>
                      <a:pt x="5280" y="3484"/>
                      <a:pt x="5301" y="3470"/>
                    </a:cubicBezTo>
                    <a:cubicBezTo>
                      <a:pt x="5323" y="3448"/>
                      <a:pt x="5345" y="3354"/>
                      <a:pt x="5359" y="3340"/>
                    </a:cubicBezTo>
                    <a:cubicBezTo>
                      <a:pt x="5373" y="3325"/>
                      <a:pt x="5345" y="3239"/>
                      <a:pt x="5330" y="3210"/>
                    </a:cubicBezTo>
                    <a:cubicBezTo>
                      <a:pt x="5301" y="3188"/>
                      <a:pt x="5258" y="3174"/>
                      <a:pt x="5215" y="3174"/>
                    </a:cubicBezTo>
                    <a:cubicBezTo>
                      <a:pt x="5213" y="3175"/>
                      <a:pt x="5212" y="3176"/>
                      <a:pt x="5210" y="3176"/>
                    </a:cubicBezTo>
                    <a:cubicBezTo>
                      <a:pt x="5194" y="3176"/>
                      <a:pt x="5164" y="3114"/>
                      <a:pt x="5157" y="3095"/>
                    </a:cubicBezTo>
                    <a:cubicBezTo>
                      <a:pt x="5143" y="3066"/>
                      <a:pt x="5085" y="3037"/>
                      <a:pt x="5078" y="3015"/>
                    </a:cubicBezTo>
                    <a:cubicBezTo>
                      <a:pt x="5070" y="3001"/>
                      <a:pt x="5092" y="2972"/>
                      <a:pt x="5099" y="2965"/>
                    </a:cubicBezTo>
                    <a:cubicBezTo>
                      <a:pt x="5157" y="2994"/>
                      <a:pt x="5208" y="3030"/>
                      <a:pt x="5251" y="3080"/>
                    </a:cubicBezTo>
                    <a:cubicBezTo>
                      <a:pt x="5287" y="3116"/>
                      <a:pt x="5308" y="3160"/>
                      <a:pt x="5330" y="3203"/>
                    </a:cubicBezTo>
                    <a:cubicBezTo>
                      <a:pt x="5348" y="3210"/>
                      <a:pt x="5368" y="3214"/>
                      <a:pt x="5388" y="3214"/>
                    </a:cubicBezTo>
                    <a:cubicBezTo>
                      <a:pt x="5408" y="3214"/>
                      <a:pt x="5427" y="3210"/>
                      <a:pt x="5446" y="3203"/>
                    </a:cubicBezTo>
                    <a:cubicBezTo>
                      <a:pt x="5452" y="3196"/>
                      <a:pt x="5460" y="3193"/>
                      <a:pt x="5468" y="3193"/>
                    </a:cubicBezTo>
                    <a:cubicBezTo>
                      <a:pt x="5478" y="3193"/>
                      <a:pt x="5488" y="3198"/>
                      <a:pt x="5496" y="3210"/>
                    </a:cubicBezTo>
                    <a:lnTo>
                      <a:pt x="5525" y="3203"/>
                    </a:lnTo>
                    <a:lnTo>
                      <a:pt x="5619" y="3188"/>
                    </a:lnTo>
                    <a:cubicBezTo>
                      <a:pt x="5647" y="3217"/>
                      <a:pt x="5669" y="3253"/>
                      <a:pt x="5676" y="3289"/>
                    </a:cubicBezTo>
                    <a:cubicBezTo>
                      <a:pt x="5684" y="3318"/>
                      <a:pt x="5698" y="3340"/>
                      <a:pt x="5727" y="3347"/>
                    </a:cubicBezTo>
                    <a:cubicBezTo>
                      <a:pt x="5741" y="3347"/>
                      <a:pt x="5756" y="3412"/>
                      <a:pt x="5763" y="3434"/>
                    </a:cubicBezTo>
                    <a:cubicBezTo>
                      <a:pt x="5763" y="3448"/>
                      <a:pt x="5821" y="3542"/>
                      <a:pt x="5835" y="3578"/>
                    </a:cubicBezTo>
                    <a:cubicBezTo>
                      <a:pt x="5849" y="3628"/>
                      <a:pt x="5878" y="3679"/>
                      <a:pt x="5907" y="3722"/>
                    </a:cubicBezTo>
                    <a:cubicBezTo>
                      <a:pt x="5914" y="3751"/>
                      <a:pt x="5922" y="3787"/>
                      <a:pt x="5922" y="3816"/>
                    </a:cubicBezTo>
                    <a:cubicBezTo>
                      <a:pt x="5929" y="3845"/>
                      <a:pt x="5958" y="3859"/>
                      <a:pt x="5979" y="3866"/>
                    </a:cubicBezTo>
                    <a:cubicBezTo>
                      <a:pt x="6001" y="3866"/>
                      <a:pt x="6051" y="3722"/>
                      <a:pt x="6059" y="3672"/>
                    </a:cubicBezTo>
                    <a:cubicBezTo>
                      <a:pt x="6066" y="3636"/>
                      <a:pt x="6087" y="3607"/>
                      <a:pt x="6116" y="3585"/>
                    </a:cubicBezTo>
                    <a:cubicBezTo>
                      <a:pt x="6123" y="3585"/>
                      <a:pt x="6131" y="3556"/>
                      <a:pt x="6131" y="3542"/>
                    </a:cubicBezTo>
                    <a:cubicBezTo>
                      <a:pt x="6131" y="3535"/>
                      <a:pt x="6188" y="3535"/>
                      <a:pt x="6196" y="3520"/>
                    </a:cubicBezTo>
                    <a:cubicBezTo>
                      <a:pt x="6196" y="3506"/>
                      <a:pt x="6217" y="3412"/>
                      <a:pt x="6232" y="3398"/>
                    </a:cubicBezTo>
                    <a:cubicBezTo>
                      <a:pt x="6268" y="3376"/>
                      <a:pt x="6311" y="3347"/>
                      <a:pt x="6347" y="3333"/>
                    </a:cubicBezTo>
                    <a:cubicBezTo>
                      <a:pt x="6350" y="3331"/>
                      <a:pt x="6354" y="3330"/>
                      <a:pt x="6358" y="3330"/>
                    </a:cubicBezTo>
                    <a:cubicBezTo>
                      <a:pt x="6389" y="3330"/>
                      <a:pt x="6442" y="3379"/>
                      <a:pt x="6455" y="3405"/>
                    </a:cubicBezTo>
                    <a:cubicBezTo>
                      <a:pt x="6470" y="3434"/>
                      <a:pt x="6477" y="3470"/>
                      <a:pt x="6477" y="3506"/>
                    </a:cubicBezTo>
                    <a:cubicBezTo>
                      <a:pt x="6470" y="3513"/>
                      <a:pt x="6506" y="3571"/>
                      <a:pt x="6542" y="3571"/>
                    </a:cubicBezTo>
                    <a:cubicBezTo>
                      <a:pt x="6578" y="3571"/>
                      <a:pt x="6585" y="3614"/>
                      <a:pt x="6585" y="3628"/>
                    </a:cubicBezTo>
                    <a:cubicBezTo>
                      <a:pt x="6592" y="3643"/>
                      <a:pt x="6636" y="3686"/>
                      <a:pt x="6643" y="3708"/>
                    </a:cubicBezTo>
                    <a:cubicBezTo>
                      <a:pt x="6650" y="3737"/>
                      <a:pt x="6650" y="3773"/>
                      <a:pt x="6643" y="3801"/>
                    </a:cubicBezTo>
                    <a:cubicBezTo>
                      <a:pt x="6636" y="3838"/>
                      <a:pt x="6636" y="3874"/>
                      <a:pt x="6643" y="3902"/>
                    </a:cubicBezTo>
                    <a:cubicBezTo>
                      <a:pt x="6686" y="3967"/>
                      <a:pt x="6737" y="4018"/>
                      <a:pt x="6794" y="4061"/>
                    </a:cubicBezTo>
                    <a:cubicBezTo>
                      <a:pt x="6800" y="4066"/>
                      <a:pt x="6805" y="4069"/>
                      <a:pt x="6809" y="4069"/>
                    </a:cubicBezTo>
                    <a:cubicBezTo>
                      <a:pt x="6836" y="4069"/>
                      <a:pt x="6849" y="3992"/>
                      <a:pt x="6830" y="3967"/>
                    </a:cubicBezTo>
                    <a:cubicBezTo>
                      <a:pt x="6809" y="3938"/>
                      <a:pt x="6744" y="3866"/>
                      <a:pt x="6729" y="3845"/>
                    </a:cubicBezTo>
                    <a:cubicBezTo>
                      <a:pt x="6708" y="3809"/>
                      <a:pt x="6708" y="3758"/>
                      <a:pt x="6715" y="3715"/>
                    </a:cubicBezTo>
                    <a:cubicBezTo>
                      <a:pt x="6716" y="3710"/>
                      <a:pt x="6720" y="3708"/>
                      <a:pt x="6725" y="3708"/>
                    </a:cubicBezTo>
                    <a:cubicBezTo>
                      <a:pt x="6743" y="3708"/>
                      <a:pt x="6777" y="3733"/>
                      <a:pt x="6794" y="3744"/>
                    </a:cubicBezTo>
                    <a:cubicBezTo>
                      <a:pt x="6816" y="3765"/>
                      <a:pt x="6838" y="3787"/>
                      <a:pt x="6852" y="3816"/>
                    </a:cubicBezTo>
                    <a:cubicBezTo>
                      <a:pt x="6852" y="3817"/>
                      <a:pt x="6853" y="3818"/>
                      <a:pt x="6854" y="3818"/>
                    </a:cubicBezTo>
                    <a:cubicBezTo>
                      <a:pt x="6873" y="3818"/>
                      <a:pt x="6990" y="3744"/>
                      <a:pt x="6996" y="3664"/>
                    </a:cubicBezTo>
                    <a:cubicBezTo>
                      <a:pt x="7003" y="3592"/>
                      <a:pt x="7025" y="3527"/>
                      <a:pt x="7047" y="3462"/>
                    </a:cubicBezTo>
                    <a:cubicBezTo>
                      <a:pt x="7054" y="3441"/>
                      <a:pt x="7039" y="3405"/>
                      <a:pt x="7025" y="3405"/>
                    </a:cubicBezTo>
                    <a:cubicBezTo>
                      <a:pt x="7011" y="3405"/>
                      <a:pt x="7047" y="3340"/>
                      <a:pt x="7083" y="3340"/>
                    </a:cubicBezTo>
                    <a:cubicBezTo>
                      <a:pt x="7084" y="3340"/>
                      <a:pt x="7086" y="3340"/>
                      <a:pt x="7087" y="3340"/>
                    </a:cubicBezTo>
                    <a:cubicBezTo>
                      <a:pt x="7132" y="3340"/>
                      <a:pt x="7220" y="3237"/>
                      <a:pt x="7241" y="3196"/>
                    </a:cubicBezTo>
                    <a:cubicBezTo>
                      <a:pt x="7256" y="3167"/>
                      <a:pt x="7285" y="3138"/>
                      <a:pt x="7314" y="3116"/>
                    </a:cubicBezTo>
                    <a:cubicBezTo>
                      <a:pt x="7335" y="3073"/>
                      <a:pt x="7342" y="3022"/>
                      <a:pt x="7357" y="2972"/>
                    </a:cubicBezTo>
                    <a:cubicBezTo>
                      <a:pt x="7350" y="2929"/>
                      <a:pt x="7342" y="2885"/>
                      <a:pt x="7328" y="2849"/>
                    </a:cubicBezTo>
                    <a:cubicBezTo>
                      <a:pt x="7314" y="2813"/>
                      <a:pt x="7299" y="2784"/>
                      <a:pt x="7285" y="2763"/>
                    </a:cubicBezTo>
                    <a:cubicBezTo>
                      <a:pt x="7270" y="2734"/>
                      <a:pt x="7270" y="2705"/>
                      <a:pt x="7270" y="2676"/>
                    </a:cubicBezTo>
                    <a:cubicBezTo>
                      <a:pt x="7277" y="2669"/>
                      <a:pt x="7314" y="2655"/>
                      <a:pt x="7314" y="2647"/>
                    </a:cubicBezTo>
                    <a:cubicBezTo>
                      <a:pt x="7321" y="2640"/>
                      <a:pt x="7357" y="2597"/>
                      <a:pt x="7357" y="2575"/>
                    </a:cubicBezTo>
                    <a:cubicBezTo>
                      <a:pt x="7357" y="2571"/>
                      <a:pt x="7358" y="2569"/>
                      <a:pt x="7359" y="2569"/>
                    </a:cubicBezTo>
                    <a:cubicBezTo>
                      <a:pt x="7365" y="2569"/>
                      <a:pt x="7383" y="2601"/>
                      <a:pt x="7400" y="2619"/>
                    </a:cubicBezTo>
                    <a:cubicBezTo>
                      <a:pt x="7422" y="2633"/>
                      <a:pt x="7436" y="2734"/>
                      <a:pt x="7465" y="2741"/>
                    </a:cubicBezTo>
                    <a:cubicBezTo>
                      <a:pt x="7466" y="2742"/>
                      <a:pt x="7468" y="2742"/>
                      <a:pt x="7469" y="2742"/>
                    </a:cubicBezTo>
                    <a:cubicBezTo>
                      <a:pt x="7497" y="2742"/>
                      <a:pt x="7580" y="2629"/>
                      <a:pt x="7566" y="2561"/>
                    </a:cubicBezTo>
                    <a:cubicBezTo>
                      <a:pt x="7559" y="2496"/>
                      <a:pt x="7573" y="2431"/>
                      <a:pt x="7616" y="2381"/>
                    </a:cubicBezTo>
                    <a:cubicBezTo>
                      <a:pt x="7653" y="2352"/>
                      <a:pt x="7681" y="2316"/>
                      <a:pt x="7703" y="2272"/>
                    </a:cubicBezTo>
                    <a:cubicBezTo>
                      <a:pt x="7501" y="1688"/>
                      <a:pt x="7169" y="1162"/>
                      <a:pt x="6722" y="729"/>
                    </a:cubicBezTo>
                    <a:lnTo>
                      <a:pt x="6708" y="729"/>
                    </a:lnTo>
                    <a:lnTo>
                      <a:pt x="6679" y="722"/>
                    </a:lnTo>
                    <a:cubicBezTo>
                      <a:pt x="6621" y="707"/>
                      <a:pt x="6585" y="650"/>
                      <a:pt x="6592" y="628"/>
                    </a:cubicBezTo>
                    <a:cubicBezTo>
                      <a:pt x="6600" y="621"/>
                      <a:pt x="6600" y="614"/>
                      <a:pt x="6592" y="606"/>
                    </a:cubicBezTo>
                    <a:cubicBezTo>
                      <a:pt x="6563" y="577"/>
                      <a:pt x="6527" y="549"/>
                      <a:pt x="6499" y="520"/>
                    </a:cubicBezTo>
                    <a:lnTo>
                      <a:pt x="6434" y="520"/>
                    </a:lnTo>
                    <a:cubicBezTo>
                      <a:pt x="6390" y="513"/>
                      <a:pt x="6347" y="498"/>
                      <a:pt x="6311" y="477"/>
                    </a:cubicBezTo>
                    <a:cubicBezTo>
                      <a:pt x="6309" y="476"/>
                      <a:pt x="6307" y="475"/>
                      <a:pt x="6304" y="475"/>
                    </a:cubicBezTo>
                    <a:close/>
                    <a:moveTo>
                      <a:pt x="7761" y="4631"/>
                    </a:moveTo>
                    <a:cubicBezTo>
                      <a:pt x="7703" y="4631"/>
                      <a:pt x="7638" y="4660"/>
                      <a:pt x="7638" y="4681"/>
                    </a:cubicBezTo>
                    <a:cubicBezTo>
                      <a:pt x="7638" y="4696"/>
                      <a:pt x="7566" y="4732"/>
                      <a:pt x="7537" y="4739"/>
                    </a:cubicBezTo>
                    <a:cubicBezTo>
                      <a:pt x="7508" y="4768"/>
                      <a:pt x="7479" y="4804"/>
                      <a:pt x="7458" y="4847"/>
                    </a:cubicBezTo>
                    <a:cubicBezTo>
                      <a:pt x="7451" y="4869"/>
                      <a:pt x="7393" y="4862"/>
                      <a:pt x="7371" y="4876"/>
                    </a:cubicBezTo>
                    <a:cubicBezTo>
                      <a:pt x="7350" y="4883"/>
                      <a:pt x="7306" y="4919"/>
                      <a:pt x="7306" y="4941"/>
                    </a:cubicBezTo>
                    <a:cubicBezTo>
                      <a:pt x="7306" y="4951"/>
                      <a:pt x="7303" y="4956"/>
                      <a:pt x="7298" y="4956"/>
                    </a:cubicBezTo>
                    <a:cubicBezTo>
                      <a:pt x="7293" y="4956"/>
                      <a:pt x="7285" y="4949"/>
                      <a:pt x="7277" y="4934"/>
                    </a:cubicBezTo>
                    <a:lnTo>
                      <a:pt x="7249" y="4963"/>
                    </a:lnTo>
                    <a:lnTo>
                      <a:pt x="7213" y="5006"/>
                    </a:lnTo>
                    <a:cubicBezTo>
                      <a:pt x="7191" y="5056"/>
                      <a:pt x="7155" y="5107"/>
                      <a:pt x="7104" y="5150"/>
                    </a:cubicBezTo>
                    <a:cubicBezTo>
                      <a:pt x="7083" y="5150"/>
                      <a:pt x="7083" y="5258"/>
                      <a:pt x="7083" y="5302"/>
                    </a:cubicBezTo>
                    <a:cubicBezTo>
                      <a:pt x="7083" y="5345"/>
                      <a:pt x="7090" y="5388"/>
                      <a:pt x="7119" y="5424"/>
                    </a:cubicBezTo>
                    <a:lnTo>
                      <a:pt x="7119" y="5460"/>
                    </a:lnTo>
                    <a:lnTo>
                      <a:pt x="7126" y="5525"/>
                    </a:lnTo>
                    <a:cubicBezTo>
                      <a:pt x="7119" y="5568"/>
                      <a:pt x="7133" y="5605"/>
                      <a:pt x="7169" y="5633"/>
                    </a:cubicBezTo>
                    <a:cubicBezTo>
                      <a:pt x="7213" y="5633"/>
                      <a:pt x="7263" y="5626"/>
                      <a:pt x="7314" y="5605"/>
                    </a:cubicBezTo>
                    <a:cubicBezTo>
                      <a:pt x="7328" y="5605"/>
                      <a:pt x="7350" y="5597"/>
                      <a:pt x="7364" y="5583"/>
                    </a:cubicBezTo>
                    <a:cubicBezTo>
                      <a:pt x="7544" y="5287"/>
                      <a:pt x="7689" y="4970"/>
                      <a:pt x="7782" y="4638"/>
                    </a:cubicBezTo>
                    <a:lnTo>
                      <a:pt x="7761" y="4631"/>
                    </a:lnTo>
                    <a:close/>
                    <a:moveTo>
                      <a:pt x="1953" y="6300"/>
                    </a:moveTo>
                    <a:cubicBezTo>
                      <a:pt x="1938" y="6300"/>
                      <a:pt x="1922" y="6314"/>
                      <a:pt x="1926" y="6340"/>
                    </a:cubicBezTo>
                    <a:lnTo>
                      <a:pt x="1976" y="6340"/>
                    </a:lnTo>
                    <a:cubicBezTo>
                      <a:pt x="1980" y="6312"/>
                      <a:pt x="1966" y="6300"/>
                      <a:pt x="1953" y="6300"/>
                    </a:cubicBezTo>
                    <a:close/>
                    <a:moveTo>
                      <a:pt x="1281" y="692"/>
                    </a:moveTo>
                    <a:cubicBezTo>
                      <a:pt x="1257" y="692"/>
                      <a:pt x="1183" y="782"/>
                      <a:pt x="1183" y="837"/>
                    </a:cubicBezTo>
                    <a:cubicBezTo>
                      <a:pt x="1176" y="888"/>
                      <a:pt x="1197" y="938"/>
                      <a:pt x="1226" y="974"/>
                    </a:cubicBezTo>
                    <a:cubicBezTo>
                      <a:pt x="1241" y="974"/>
                      <a:pt x="1226" y="1032"/>
                      <a:pt x="1212" y="1046"/>
                    </a:cubicBezTo>
                    <a:cubicBezTo>
                      <a:pt x="1208" y="1049"/>
                      <a:pt x="1203" y="1050"/>
                      <a:pt x="1199" y="1050"/>
                    </a:cubicBezTo>
                    <a:cubicBezTo>
                      <a:pt x="1181" y="1050"/>
                      <a:pt x="1163" y="1029"/>
                      <a:pt x="1169" y="1017"/>
                    </a:cubicBezTo>
                    <a:cubicBezTo>
                      <a:pt x="1183" y="1003"/>
                      <a:pt x="1133" y="931"/>
                      <a:pt x="1118" y="909"/>
                    </a:cubicBezTo>
                    <a:cubicBezTo>
                      <a:pt x="1089" y="880"/>
                      <a:pt x="1060" y="866"/>
                      <a:pt x="1024" y="859"/>
                    </a:cubicBezTo>
                    <a:cubicBezTo>
                      <a:pt x="1010" y="873"/>
                      <a:pt x="988" y="895"/>
                      <a:pt x="974" y="916"/>
                    </a:cubicBezTo>
                    <a:cubicBezTo>
                      <a:pt x="981" y="938"/>
                      <a:pt x="988" y="967"/>
                      <a:pt x="981" y="996"/>
                    </a:cubicBezTo>
                    <a:cubicBezTo>
                      <a:pt x="972" y="1018"/>
                      <a:pt x="957" y="1030"/>
                      <a:pt x="946" y="1030"/>
                    </a:cubicBezTo>
                    <a:cubicBezTo>
                      <a:pt x="939" y="1030"/>
                      <a:pt x="933" y="1026"/>
                      <a:pt x="931" y="1017"/>
                    </a:cubicBezTo>
                    <a:cubicBezTo>
                      <a:pt x="931" y="1003"/>
                      <a:pt x="916" y="1003"/>
                      <a:pt x="894" y="1003"/>
                    </a:cubicBezTo>
                    <a:cubicBezTo>
                      <a:pt x="404" y="1594"/>
                      <a:pt x="94" y="2316"/>
                      <a:pt x="0" y="3080"/>
                    </a:cubicBezTo>
                    <a:cubicBezTo>
                      <a:pt x="22" y="3095"/>
                      <a:pt x="36" y="3123"/>
                      <a:pt x="51" y="3145"/>
                    </a:cubicBezTo>
                    <a:cubicBezTo>
                      <a:pt x="58" y="3181"/>
                      <a:pt x="123" y="3203"/>
                      <a:pt x="130" y="3210"/>
                    </a:cubicBezTo>
                    <a:cubicBezTo>
                      <a:pt x="131" y="3210"/>
                      <a:pt x="131" y="3211"/>
                      <a:pt x="132" y="3211"/>
                    </a:cubicBezTo>
                    <a:cubicBezTo>
                      <a:pt x="144" y="3211"/>
                      <a:pt x="144" y="3144"/>
                      <a:pt x="137" y="3123"/>
                    </a:cubicBezTo>
                    <a:cubicBezTo>
                      <a:pt x="132" y="3104"/>
                      <a:pt x="140" y="3095"/>
                      <a:pt x="146" y="3095"/>
                    </a:cubicBezTo>
                    <a:cubicBezTo>
                      <a:pt x="149" y="3095"/>
                      <a:pt x="152" y="3097"/>
                      <a:pt x="152" y="3102"/>
                    </a:cubicBezTo>
                    <a:cubicBezTo>
                      <a:pt x="173" y="3138"/>
                      <a:pt x="202" y="3174"/>
                      <a:pt x="231" y="3203"/>
                    </a:cubicBezTo>
                    <a:cubicBezTo>
                      <a:pt x="245" y="3232"/>
                      <a:pt x="267" y="3383"/>
                      <a:pt x="289" y="3412"/>
                    </a:cubicBezTo>
                    <a:cubicBezTo>
                      <a:pt x="361" y="3470"/>
                      <a:pt x="447" y="3506"/>
                      <a:pt x="534" y="3527"/>
                    </a:cubicBezTo>
                    <a:cubicBezTo>
                      <a:pt x="592" y="3542"/>
                      <a:pt x="635" y="3571"/>
                      <a:pt x="671" y="3614"/>
                    </a:cubicBezTo>
                    <a:cubicBezTo>
                      <a:pt x="685" y="3636"/>
                      <a:pt x="757" y="3643"/>
                      <a:pt x="779" y="3650"/>
                    </a:cubicBezTo>
                    <a:cubicBezTo>
                      <a:pt x="794" y="3657"/>
                      <a:pt x="830" y="3708"/>
                      <a:pt x="844" y="3722"/>
                    </a:cubicBezTo>
                    <a:cubicBezTo>
                      <a:pt x="858" y="3729"/>
                      <a:pt x="873" y="3751"/>
                      <a:pt x="873" y="3765"/>
                    </a:cubicBezTo>
                    <a:cubicBezTo>
                      <a:pt x="873" y="3780"/>
                      <a:pt x="974" y="3816"/>
                      <a:pt x="995" y="3838"/>
                    </a:cubicBezTo>
                    <a:cubicBezTo>
                      <a:pt x="1008" y="3850"/>
                      <a:pt x="1023" y="3858"/>
                      <a:pt x="1038" y="3858"/>
                    </a:cubicBezTo>
                    <a:cubicBezTo>
                      <a:pt x="1048" y="3858"/>
                      <a:pt x="1059" y="3854"/>
                      <a:pt x="1068" y="3845"/>
                    </a:cubicBezTo>
                    <a:cubicBezTo>
                      <a:pt x="1068" y="3844"/>
                      <a:pt x="1068" y="3844"/>
                      <a:pt x="1069" y="3844"/>
                    </a:cubicBezTo>
                    <a:cubicBezTo>
                      <a:pt x="1077" y="3844"/>
                      <a:pt x="1097" y="3904"/>
                      <a:pt x="1104" y="3924"/>
                    </a:cubicBezTo>
                    <a:cubicBezTo>
                      <a:pt x="1118" y="3953"/>
                      <a:pt x="1118" y="3982"/>
                      <a:pt x="1111" y="4003"/>
                    </a:cubicBezTo>
                    <a:cubicBezTo>
                      <a:pt x="1096" y="4054"/>
                      <a:pt x="1089" y="4090"/>
                      <a:pt x="1075" y="4133"/>
                    </a:cubicBezTo>
                    <a:cubicBezTo>
                      <a:pt x="1046" y="4198"/>
                      <a:pt x="1032" y="4263"/>
                      <a:pt x="1024" y="4328"/>
                    </a:cubicBezTo>
                    <a:cubicBezTo>
                      <a:pt x="1046" y="4364"/>
                      <a:pt x="1068" y="4400"/>
                      <a:pt x="1104" y="4422"/>
                    </a:cubicBezTo>
                    <a:cubicBezTo>
                      <a:pt x="1118" y="4429"/>
                      <a:pt x="1118" y="4458"/>
                      <a:pt x="1104" y="4465"/>
                    </a:cubicBezTo>
                    <a:cubicBezTo>
                      <a:pt x="1082" y="4465"/>
                      <a:pt x="1089" y="4609"/>
                      <a:pt x="1133" y="4624"/>
                    </a:cubicBezTo>
                    <a:cubicBezTo>
                      <a:pt x="1169" y="4653"/>
                      <a:pt x="1190" y="4689"/>
                      <a:pt x="1190" y="4739"/>
                    </a:cubicBezTo>
                    <a:cubicBezTo>
                      <a:pt x="1183" y="4746"/>
                      <a:pt x="1255" y="4818"/>
                      <a:pt x="1284" y="4847"/>
                    </a:cubicBezTo>
                    <a:cubicBezTo>
                      <a:pt x="1320" y="4898"/>
                      <a:pt x="1356" y="4963"/>
                      <a:pt x="1378" y="5028"/>
                    </a:cubicBezTo>
                    <a:cubicBezTo>
                      <a:pt x="1385" y="5064"/>
                      <a:pt x="1385" y="5107"/>
                      <a:pt x="1378" y="5143"/>
                    </a:cubicBezTo>
                    <a:cubicBezTo>
                      <a:pt x="1378" y="5157"/>
                      <a:pt x="1392" y="5193"/>
                      <a:pt x="1399" y="5208"/>
                    </a:cubicBezTo>
                    <a:cubicBezTo>
                      <a:pt x="1385" y="5266"/>
                      <a:pt x="1378" y="5323"/>
                      <a:pt x="1385" y="5388"/>
                    </a:cubicBezTo>
                    <a:cubicBezTo>
                      <a:pt x="1392" y="5431"/>
                      <a:pt x="1327" y="5583"/>
                      <a:pt x="1327" y="5655"/>
                    </a:cubicBezTo>
                    <a:cubicBezTo>
                      <a:pt x="1327" y="5731"/>
                      <a:pt x="1361" y="5821"/>
                      <a:pt x="1376" y="5821"/>
                    </a:cubicBezTo>
                    <a:cubicBezTo>
                      <a:pt x="1377" y="5821"/>
                      <a:pt x="1377" y="5821"/>
                      <a:pt x="1378" y="5821"/>
                    </a:cubicBezTo>
                    <a:cubicBezTo>
                      <a:pt x="1378" y="5821"/>
                      <a:pt x="1378" y="5820"/>
                      <a:pt x="1379" y="5820"/>
                    </a:cubicBezTo>
                    <a:cubicBezTo>
                      <a:pt x="1386" y="5820"/>
                      <a:pt x="1391" y="5886"/>
                      <a:pt x="1378" y="5893"/>
                    </a:cubicBezTo>
                    <a:cubicBezTo>
                      <a:pt x="1356" y="5900"/>
                      <a:pt x="1327" y="5958"/>
                      <a:pt x="1342" y="5965"/>
                    </a:cubicBezTo>
                    <a:cubicBezTo>
                      <a:pt x="1349" y="5965"/>
                      <a:pt x="1342" y="6023"/>
                      <a:pt x="1342" y="6045"/>
                    </a:cubicBezTo>
                    <a:cubicBezTo>
                      <a:pt x="1342" y="6066"/>
                      <a:pt x="1363" y="6218"/>
                      <a:pt x="1363" y="6261"/>
                    </a:cubicBezTo>
                    <a:cubicBezTo>
                      <a:pt x="1385" y="6311"/>
                      <a:pt x="1407" y="6369"/>
                      <a:pt x="1435" y="6420"/>
                    </a:cubicBezTo>
                    <a:cubicBezTo>
                      <a:pt x="1450" y="6448"/>
                      <a:pt x="1457" y="6506"/>
                      <a:pt x="1464" y="6521"/>
                    </a:cubicBezTo>
                    <a:cubicBezTo>
                      <a:pt x="1464" y="6528"/>
                      <a:pt x="1471" y="6528"/>
                      <a:pt x="1471" y="6535"/>
                    </a:cubicBezTo>
                    <a:cubicBezTo>
                      <a:pt x="1493" y="6542"/>
                      <a:pt x="1515" y="6549"/>
                      <a:pt x="1529" y="6564"/>
                    </a:cubicBezTo>
                    <a:cubicBezTo>
                      <a:pt x="1551" y="6567"/>
                      <a:pt x="1572" y="6569"/>
                      <a:pt x="1594" y="6569"/>
                    </a:cubicBezTo>
                    <a:cubicBezTo>
                      <a:pt x="1616" y="6569"/>
                      <a:pt x="1637" y="6567"/>
                      <a:pt x="1659" y="6564"/>
                    </a:cubicBezTo>
                    <a:cubicBezTo>
                      <a:pt x="1681" y="6557"/>
                      <a:pt x="1659" y="6528"/>
                      <a:pt x="1645" y="6521"/>
                    </a:cubicBezTo>
                    <a:cubicBezTo>
                      <a:pt x="1637" y="6506"/>
                      <a:pt x="1623" y="6434"/>
                      <a:pt x="1609" y="6427"/>
                    </a:cubicBezTo>
                    <a:cubicBezTo>
                      <a:pt x="1594" y="6391"/>
                      <a:pt x="1587" y="6355"/>
                      <a:pt x="1601" y="6319"/>
                    </a:cubicBezTo>
                    <a:cubicBezTo>
                      <a:pt x="1616" y="6297"/>
                      <a:pt x="1666" y="6268"/>
                      <a:pt x="1666" y="6254"/>
                    </a:cubicBezTo>
                    <a:cubicBezTo>
                      <a:pt x="1673" y="6232"/>
                      <a:pt x="1673" y="6160"/>
                      <a:pt x="1659" y="6153"/>
                    </a:cubicBezTo>
                    <a:cubicBezTo>
                      <a:pt x="1652" y="6138"/>
                      <a:pt x="1659" y="6052"/>
                      <a:pt x="1659" y="6001"/>
                    </a:cubicBezTo>
                    <a:cubicBezTo>
                      <a:pt x="1652" y="5958"/>
                      <a:pt x="1731" y="5915"/>
                      <a:pt x="1738" y="5886"/>
                    </a:cubicBezTo>
                    <a:cubicBezTo>
                      <a:pt x="1746" y="5850"/>
                      <a:pt x="1839" y="5807"/>
                      <a:pt x="1861" y="5792"/>
                    </a:cubicBezTo>
                    <a:cubicBezTo>
                      <a:pt x="1890" y="5749"/>
                      <a:pt x="1897" y="5698"/>
                      <a:pt x="1890" y="5648"/>
                    </a:cubicBezTo>
                    <a:cubicBezTo>
                      <a:pt x="1883" y="5626"/>
                      <a:pt x="1926" y="5612"/>
                      <a:pt x="1948" y="5612"/>
                    </a:cubicBezTo>
                    <a:cubicBezTo>
                      <a:pt x="1962" y="5605"/>
                      <a:pt x="1984" y="5605"/>
                      <a:pt x="1998" y="5597"/>
                    </a:cubicBezTo>
                    <a:cubicBezTo>
                      <a:pt x="2005" y="5597"/>
                      <a:pt x="2034" y="5554"/>
                      <a:pt x="2041" y="5540"/>
                    </a:cubicBezTo>
                    <a:cubicBezTo>
                      <a:pt x="2056" y="5532"/>
                      <a:pt x="2085" y="5424"/>
                      <a:pt x="2106" y="5403"/>
                    </a:cubicBezTo>
                    <a:cubicBezTo>
                      <a:pt x="2128" y="5374"/>
                      <a:pt x="2149" y="5338"/>
                      <a:pt x="2149" y="5302"/>
                    </a:cubicBezTo>
                    <a:cubicBezTo>
                      <a:pt x="2164" y="5273"/>
                      <a:pt x="2178" y="5237"/>
                      <a:pt x="2200" y="5215"/>
                    </a:cubicBezTo>
                    <a:cubicBezTo>
                      <a:pt x="2236" y="5186"/>
                      <a:pt x="2272" y="5165"/>
                      <a:pt x="2315" y="5150"/>
                    </a:cubicBezTo>
                    <a:cubicBezTo>
                      <a:pt x="2344" y="5085"/>
                      <a:pt x="2359" y="5013"/>
                      <a:pt x="2366" y="4948"/>
                    </a:cubicBezTo>
                    <a:cubicBezTo>
                      <a:pt x="2366" y="4898"/>
                      <a:pt x="2395" y="4826"/>
                      <a:pt x="2395" y="4811"/>
                    </a:cubicBezTo>
                    <a:cubicBezTo>
                      <a:pt x="2402" y="4797"/>
                      <a:pt x="2431" y="4775"/>
                      <a:pt x="2431" y="4775"/>
                    </a:cubicBezTo>
                    <a:cubicBezTo>
                      <a:pt x="2438" y="4768"/>
                      <a:pt x="2460" y="4703"/>
                      <a:pt x="2474" y="4681"/>
                    </a:cubicBezTo>
                    <a:cubicBezTo>
                      <a:pt x="2496" y="4653"/>
                      <a:pt x="2517" y="4624"/>
                      <a:pt x="2539" y="4595"/>
                    </a:cubicBezTo>
                    <a:cubicBezTo>
                      <a:pt x="2539" y="4566"/>
                      <a:pt x="2546" y="4537"/>
                      <a:pt x="2553" y="4515"/>
                    </a:cubicBezTo>
                    <a:lnTo>
                      <a:pt x="2553" y="4422"/>
                    </a:lnTo>
                    <a:cubicBezTo>
                      <a:pt x="2540" y="4381"/>
                      <a:pt x="2495" y="4334"/>
                      <a:pt x="2483" y="4334"/>
                    </a:cubicBezTo>
                    <a:cubicBezTo>
                      <a:pt x="2482" y="4334"/>
                      <a:pt x="2482" y="4335"/>
                      <a:pt x="2481" y="4335"/>
                    </a:cubicBezTo>
                    <a:cubicBezTo>
                      <a:pt x="2480" y="4336"/>
                      <a:pt x="2479" y="4336"/>
                      <a:pt x="2478" y="4336"/>
                    </a:cubicBezTo>
                    <a:cubicBezTo>
                      <a:pt x="2459" y="4336"/>
                      <a:pt x="2407" y="4291"/>
                      <a:pt x="2380" y="4285"/>
                    </a:cubicBezTo>
                    <a:cubicBezTo>
                      <a:pt x="2344" y="4270"/>
                      <a:pt x="2308" y="4270"/>
                      <a:pt x="2265" y="4263"/>
                    </a:cubicBezTo>
                    <a:cubicBezTo>
                      <a:pt x="2250" y="4263"/>
                      <a:pt x="2186" y="4213"/>
                      <a:pt x="2157" y="4205"/>
                    </a:cubicBezTo>
                    <a:cubicBezTo>
                      <a:pt x="2135" y="4198"/>
                      <a:pt x="2063" y="4184"/>
                      <a:pt x="2048" y="4176"/>
                    </a:cubicBezTo>
                    <a:cubicBezTo>
                      <a:pt x="2034" y="4169"/>
                      <a:pt x="2020" y="4061"/>
                      <a:pt x="1962" y="4025"/>
                    </a:cubicBezTo>
                    <a:cubicBezTo>
                      <a:pt x="1897" y="3989"/>
                      <a:pt x="1839" y="3946"/>
                      <a:pt x="1796" y="3888"/>
                    </a:cubicBezTo>
                    <a:cubicBezTo>
                      <a:pt x="1782" y="3859"/>
                      <a:pt x="1673" y="3794"/>
                      <a:pt x="1637" y="3780"/>
                    </a:cubicBezTo>
                    <a:cubicBezTo>
                      <a:pt x="1609" y="3758"/>
                      <a:pt x="1580" y="3758"/>
                      <a:pt x="1551" y="3758"/>
                    </a:cubicBezTo>
                    <a:cubicBezTo>
                      <a:pt x="1550" y="3759"/>
                      <a:pt x="1550" y="3759"/>
                      <a:pt x="1549" y="3759"/>
                    </a:cubicBezTo>
                    <a:cubicBezTo>
                      <a:pt x="1539" y="3759"/>
                      <a:pt x="1499" y="3700"/>
                      <a:pt x="1479" y="3686"/>
                    </a:cubicBezTo>
                    <a:cubicBezTo>
                      <a:pt x="1465" y="3672"/>
                      <a:pt x="1432" y="3661"/>
                      <a:pt x="1411" y="3661"/>
                    </a:cubicBezTo>
                    <a:cubicBezTo>
                      <a:pt x="1400" y="3661"/>
                      <a:pt x="1392" y="3664"/>
                      <a:pt x="1392" y="3672"/>
                    </a:cubicBezTo>
                    <a:cubicBezTo>
                      <a:pt x="1392" y="3677"/>
                      <a:pt x="1385" y="3679"/>
                      <a:pt x="1375" y="3679"/>
                    </a:cubicBezTo>
                    <a:cubicBezTo>
                      <a:pt x="1360" y="3679"/>
                      <a:pt x="1339" y="3673"/>
                      <a:pt x="1334" y="3664"/>
                    </a:cubicBezTo>
                    <a:cubicBezTo>
                      <a:pt x="1330" y="3660"/>
                      <a:pt x="1324" y="3658"/>
                      <a:pt x="1318" y="3658"/>
                    </a:cubicBezTo>
                    <a:cubicBezTo>
                      <a:pt x="1304" y="3658"/>
                      <a:pt x="1287" y="3667"/>
                      <a:pt x="1277" y="3672"/>
                    </a:cubicBezTo>
                    <a:cubicBezTo>
                      <a:pt x="1255" y="3679"/>
                      <a:pt x="1205" y="3765"/>
                      <a:pt x="1183" y="3780"/>
                    </a:cubicBezTo>
                    <a:cubicBezTo>
                      <a:pt x="1178" y="3785"/>
                      <a:pt x="1172" y="3787"/>
                      <a:pt x="1167" y="3787"/>
                    </a:cubicBezTo>
                    <a:cubicBezTo>
                      <a:pt x="1146" y="3787"/>
                      <a:pt x="1122" y="3764"/>
                      <a:pt x="1111" y="3758"/>
                    </a:cubicBezTo>
                    <a:cubicBezTo>
                      <a:pt x="1104" y="3757"/>
                      <a:pt x="1098" y="3756"/>
                      <a:pt x="1092" y="3756"/>
                    </a:cubicBezTo>
                    <a:cubicBezTo>
                      <a:pt x="1064" y="3756"/>
                      <a:pt x="1041" y="3768"/>
                      <a:pt x="1017" y="3780"/>
                    </a:cubicBezTo>
                    <a:cubicBezTo>
                      <a:pt x="1016" y="3781"/>
                      <a:pt x="1015" y="3781"/>
                      <a:pt x="1014" y="3781"/>
                    </a:cubicBezTo>
                    <a:cubicBezTo>
                      <a:pt x="998" y="3781"/>
                      <a:pt x="960" y="3683"/>
                      <a:pt x="967" y="3643"/>
                    </a:cubicBezTo>
                    <a:cubicBezTo>
                      <a:pt x="981" y="3599"/>
                      <a:pt x="931" y="3506"/>
                      <a:pt x="887" y="3506"/>
                    </a:cubicBezTo>
                    <a:cubicBezTo>
                      <a:pt x="851" y="3506"/>
                      <a:pt x="837" y="3412"/>
                      <a:pt x="844" y="3376"/>
                    </a:cubicBezTo>
                    <a:cubicBezTo>
                      <a:pt x="851" y="3340"/>
                      <a:pt x="779" y="3318"/>
                      <a:pt x="757" y="3311"/>
                    </a:cubicBezTo>
                    <a:cubicBezTo>
                      <a:pt x="736" y="3311"/>
                      <a:pt x="685" y="3361"/>
                      <a:pt x="678" y="3383"/>
                    </a:cubicBezTo>
                    <a:cubicBezTo>
                      <a:pt x="677" y="3388"/>
                      <a:pt x="671" y="3391"/>
                      <a:pt x="661" y="3391"/>
                    </a:cubicBezTo>
                    <a:cubicBezTo>
                      <a:pt x="617" y="3391"/>
                      <a:pt x="502" y="3336"/>
                      <a:pt x="519" y="3246"/>
                    </a:cubicBezTo>
                    <a:cubicBezTo>
                      <a:pt x="534" y="3160"/>
                      <a:pt x="577" y="3080"/>
                      <a:pt x="642" y="3022"/>
                    </a:cubicBezTo>
                    <a:cubicBezTo>
                      <a:pt x="673" y="3014"/>
                      <a:pt x="707" y="3007"/>
                      <a:pt x="741" y="3007"/>
                    </a:cubicBezTo>
                    <a:cubicBezTo>
                      <a:pt x="761" y="3007"/>
                      <a:pt x="781" y="3010"/>
                      <a:pt x="801" y="3015"/>
                    </a:cubicBezTo>
                    <a:cubicBezTo>
                      <a:pt x="807" y="3018"/>
                      <a:pt x="814" y="3020"/>
                      <a:pt x="821" y="3020"/>
                    </a:cubicBezTo>
                    <a:cubicBezTo>
                      <a:pt x="832" y="3020"/>
                      <a:pt x="843" y="3017"/>
                      <a:pt x="851" y="3008"/>
                    </a:cubicBezTo>
                    <a:cubicBezTo>
                      <a:pt x="863" y="3006"/>
                      <a:pt x="874" y="3005"/>
                      <a:pt x="886" y="3005"/>
                    </a:cubicBezTo>
                    <a:cubicBezTo>
                      <a:pt x="917" y="3005"/>
                      <a:pt x="947" y="3012"/>
                      <a:pt x="974" y="3022"/>
                    </a:cubicBezTo>
                    <a:cubicBezTo>
                      <a:pt x="1003" y="3030"/>
                      <a:pt x="1046" y="3138"/>
                      <a:pt x="1075" y="3152"/>
                    </a:cubicBezTo>
                    <a:cubicBezTo>
                      <a:pt x="1077" y="3153"/>
                      <a:pt x="1079" y="3154"/>
                      <a:pt x="1081" y="3154"/>
                    </a:cubicBezTo>
                    <a:cubicBezTo>
                      <a:pt x="1105" y="3154"/>
                      <a:pt x="1111" y="3079"/>
                      <a:pt x="1118" y="3059"/>
                    </a:cubicBezTo>
                    <a:cubicBezTo>
                      <a:pt x="1111" y="3030"/>
                      <a:pt x="1104" y="3001"/>
                      <a:pt x="1096" y="2979"/>
                    </a:cubicBezTo>
                    <a:cubicBezTo>
                      <a:pt x="1104" y="2914"/>
                      <a:pt x="1140" y="2857"/>
                      <a:pt x="1183" y="2813"/>
                    </a:cubicBezTo>
                    <a:cubicBezTo>
                      <a:pt x="1226" y="2784"/>
                      <a:pt x="1255" y="2748"/>
                      <a:pt x="1270" y="2705"/>
                    </a:cubicBezTo>
                    <a:cubicBezTo>
                      <a:pt x="1270" y="2691"/>
                      <a:pt x="1306" y="2684"/>
                      <a:pt x="1313" y="2676"/>
                    </a:cubicBezTo>
                    <a:cubicBezTo>
                      <a:pt x="1327" y="2669"/>
                      <a:pt x="1313" y="2568"/>
                      <a:pt x="1327" y="2546"/>
                    </a:cubicBezTo>
                    <a:cubicBezTo>
                      <a:pt x="1363" y="2510"/>
                      <a:pt x="1407" y="2482"/>
                      <a:pt x="1450" y="2460"/>
                    </a:cubicBezTo>
                    <a:cubicBezTo>
                      <a:pt x="1479" y="2438"/>
                      <a:pt x="1493" y="2409"/>
                      <a:pt x="1486" y="2373"/>
                    </a:cubicBezTo>
                    <a:cubicBezTo>
                      <a:pt x="1479" y="2359"/>
                      <a:pt x="1551" y="2294"/>
                      <a:pt x="1594" y="2280"/>
                    </a:cubicBezTo>
                    <a:cubicBezTo>
                      <a:pt x="1599" y="2278"/>
                      <a:pt x="1604" y="2277"/>
                      <a:pt x="1609" y="2277"/>
                    </a:cubicBezTo>
                    <a:cubicBezTo>
                      <a:pt x="1640" y="2277"/>
                      <a:pt x="1665" y="2308"/>
                      <a:pt x="1659" y="2308"/>
                    </a:cubicBezTo>
                    <a:cubicBezTo>
                      <a:pt x="1666" y="2308"/>
                      <a:pt x="1717" y="2280"/>
                      <a:pt x="1738" y="2265"/>
                    </a:cubicBezTo>
                    <a:cubicBezTo>
                      <a:pt x="1767" y="2251"/>
                      <a:pt x="1738" y="2200"/>
                      <a:pt x="1724" y="2179"/>
                    </a:cubicBezTo>
                    <a:cubicBezTo>
                      <a:pt x="1709" y="2164"/>
                      <a:pt x="1717" y="2114"/>
                      <a:pt x="1738" y="2107"/>
                    </a:cubicBezTo>
                    <a:cubicBezTo>
                      <a:pt x="1760" y="2099"/>
                      <a:pt x="1774" y="2049"/>
                      <a:pt x="1774" y="2042"/>
                    </a:cubicBezTo>
                    <a:cubicBezTo>
                      <a:pt x="1772" y="2037"/>
                      <a:pt x="1781" y="2036"/>
                      <a:pt x="1795" y="2036"/>
                    </a:cubicBezTo>
                    <a:cubicBezTo>
                      <a:pt x="1802" y="2036"/>
                      <a:pt x="1810" y="2036"/>
                      <a:pt x="1819" y="2036"/>
                    </a:cubicBezTo>
                    <a:cubicBezTo>
                      <a:pt x="1847" y="2036"/>
                      <a:pt x="1879" y="2034"/>
                      <a:pt x="1897" y="2020"/>
                    </a:cubicBezTo>
                    <a:cubicBezTo>
                      <a:pt x="1900" y="2018"/>
                      <a:pt x="1903" y="2017"/>
                      <a:pt x="1905" y="2017"/>
                    </a:cubicBezTo>
                    <a:cubicBezTo>
                      <a:pt x="1921" y="2017"/>
                      <a:pt x="1901" y="2089"/>
                      <a:pt x="1875" y="2121"/>
                    </a:cubicBezTo>
                    <a:cubicBezTo>
                      <a:pt x="1861" y="2150"/>
                      <a:pt x="1883" y="2186"/>
                      <a:pt x="1911" y="2186"/>
                    </a:cubicBezTo>
                    <a:cubicBezTo>
                      <a:pt x="1914" y="2185"/>
                      <a:pt x="1917" y="2184"/>
                      <a:pt x="1920" y="2184"/>
                    </a:cubicBezTo>
                    <a:cubicBezTo>
                      <a:pt x="1937" y="2184"/>
                      <a:pt x="1948" y="2202"/>
                      <a:pt x="1948" y="2215"/>
                    </a:cubicBezTo>
                    <a:cubicBezTo>
                      <a:pt x="1949" y="2216"/>
                      <a:pt x="1950" y="2216"/>
                      <a:pt x="1953" y="2216"/>
                    </a:cubicBezTo>
                    <a:cubicBezTo>
                      <a:pt x="1961" y="2216"/>
                      <a:pt x="1978" y="2210"/>
                      <a:pt x="1993" y="2210"/>
                    </a:cubicBezTo>
                    <a:cubicBezTo>
                      <a:pt x="2000" y="2210"/>
                      <a:pt x="2007" y="2211"/>
                      <a:pt x="2012" y="2215"/>
                    </a:cubicBezTo>
                    <a:cubicBezTo>
                      <a:pt x="2014" y="2215"/>
                      <a:pt x="2016" y="2216"/>
                      <a:pt x="2017" y="2216"/>
                    </a:cubicBezTo>
                    <a:cubicBezTo>
                      <a:pt x="2036" y="2216"/>
                      <a:pt x="2048" y="2178"/>
                      <a:pt x="2048" y="2164"/>
                    </a:cubicBezTo>
                    <a:cubicBezTo>
                      <a:pt x="2056" y="2143"/>
                      <a:pt x="1998" y="2099"/>
                      <a:pt x="1984" y="2078"/>
                    </a:cubicBezTo>
                    <a:cubicBezTo>
                      <a:pt x="1976" y="2020"/>
                      <a:pt x="1976" y="1955"/>
                      <a:pt x="1976" y="1890"/>
                    </a:cubicBezTo>
                    <a:cubicBezTo>
                      <a:pt x="1976" y="1871"/>
                      <a:pt x="1943" y="1830"/>
                      <a:pt x="1930" y="1830"/>
                    </a:cubicBezTo>
                    <a:cubicBezTo>
                      <a:pt x="1928" y="1830"/>
                      <a:pt x="1927" y="1831"/>
                      <a:pt x="1926" y="1832"/>
                    </a:cubicBezTo>
                    <a:cubicBezTo>
                      <a:pt x="1925" y="1833"/>
                      <a:pt x="1925" y="1833"/>
                      <a:pt x="1924" y="1833"/>
                    </a:cubicBezTo>
                    <a:cubicBezTo>
                      <a:pt x="1910" y="1833"/>
                      <a:pt x="1889" y="1759"/>
                      <a:pt x="1868" y="1739"/>
                    </a:cubicBezTo>
                    <a:cubicBezTo>
                      <a:pt x="1854" y="1724"/>
                      <a:pt x="1847" y="1695"/>
                      <a:pt x="1847" y="1674"/>
                    </a:cubicBezTo>
                    <a:cubicBezTo>
                      <a:pt x="1847" y="1659"/>
                      <a:pt x="1782" y="1587"/>
                      <a:pt x="1760" y="1558"/>
                    </a:cubicBezTo>
                    <a:cubicBezTo>
                      <a:pt x="1752" y="1541"/>
                      <a:pt x="1741" y="1534"/>
                      <a:pt x="1733" y="1534"/>
                    </a:cubicBezTo>
                    <a:cubicBezTo>
                      <a:pt x="1728" y="1534"/>
                      <a:pt x="1724" y="1538"/>
                      <a:pt x="1724" y="1544"/>
                    </a:cubicBezTo>
                    <a:cubicBezTo>
                      <a:pt x="1724" y="1555"/>
                      <a:pt x="1697" y="1561"/>
                      <a:pt x="1677" y="1561"/>
                    </a:cubicBezTo>
                    <a:cubicBezTo>
                      <a:pt x="1669" y="1561"/>
                      <a:pt x="1663" y="1560"/>
                      <a:pt x="1659" y="1558"/>
                    </a:cubicBezTo>
                    <a:cubicBezTo>
                      <a:pt x="1637" y="1558"/>
                      <a:pt x="1623" y="1486"/>
                      <a:pt x="1623" y="1457"/>
                    </a:cubicBezTo>
                    <a:cubicBezTo>
                      <a:pt x="1623" y="1436"/>
                      <a:pt x="1536" y="1429"/>
                      <a:pt x="1522" y="1407"/>
                    </a:cubicBezTo>
                    <a:cubicBezTo>
                      <a:pt x="1508" y="1385"/>
                      <a:pt x="1457" y="1392"/>
                      <a:pt x="1443" y="1378"/>
                    </a:cubicBezTo>
                    <a:cubicBezTo>
                      <a:pt x="1431" y="1366"/>
                      <a:pt x="1414" y="1355"/>
                      <a:pt x="1393" y="1355"/>
                    </a:cubicBezTo>
                    <a:cubicBezTo>
                      <a:pt x="1388" y="1355"/>
                      <a:pt x="1383" y="1355"/>
                      <a:pt x="1378" y="1356"/>
                    </a:cubicBezTo>
                    <a:cubicBezTo>
                      <a:pt x="1371" y="1356"/>
                      <a:pt x="1371" y="1558"/>
                      <a:pt x="1363" y="1609"/>
                    </a:cubicBezTo>
                    <a:cubicBezTo>
                      <a:pt x="1356" y="1667"/>
                      <a:pt x="1306" y="1710"/>
                      <a:pt x="1291" y="1710"/>
                    </a:cubicBezTo>
                    <a:cubicBezTo>
                      <a:pt x="1277" y="1710"/>
                      <a:pt x="1284" y="1746"/>
                      <a:pt x="1298" y="1746"/>
                    </a:cubicBezTo>
                    <a:cubicBezTo>
                      <a:pt x="1299" y="1746"/>
                      <a:pt x="1299" y="1745"/>
                      <a:pt x="1299" y="1745"/>
                    </a:cubicBezTo>
                    <a:lnTo>
                      <a:pt x="1299" y="1745"/>
                    </a:lnTo>
                    <a:cubicBezTo>
                      <a:pt x="1301" y="1745"/>
                      <a:pt x="1262" y="1805"/>
                      <a:pt x="1262" y="1840"/>
                    </a:cubicBezTo>
                    <a:cubicBezTo>
                      <a:pt x="1260" y="1853"/>
                      <a:pt x="1255" y="1858"/>
                      <a:pt x="1248" y="1858"/>
                    </a:cubicBezTo>
                    <a:cubicBezTo>
                      <a:pt x="1233" y="1858"/>
                      <a:pt x="1210" y="1829"/>
                      <a:pt x="1205" y="1804"/>
                    </a:cubicBezTo>
                    <a:cubicBezTo>
                      <a:pt x="1198" y="1772"/>
                      <a:pt x="1170" y="1729"/>
                      <a:pt x="1158" y="1729"/>
                    </a:cubicBezTo>
                    <a:cubicBezTo>
                      <a:pt x="1156" y="1729"/>
                      <a:pt x="1155" y="1730"/>
                      <a:pt x="1154" y="1731"/>
                    </a:cubicBezTo>
                    <a:cubicBezTo>
                      <a:pt x="1153" y="1734"/>
                      <a:pt x="1150" y="1736"/>
                      <a:pt x="1147" y="1736"/>
                    </a:cubicBezTo>
                    <a:cubicBezTo>
                      <a:pt x="1137" y="1736"/>
                      <a:pt x="1121" y="1723"/>
                      <a:pt x="1109" y="1723"/>
                    </a:cubicBezTo>
                    <a:cubicBezTo>
                      <a:pt x="1107" y="1723"/>
                      <a:pt x="1105" y="1723"/>
                      <a:pt x="1104" y="1724"/>
                    </a:cubicBezTo>
                    <a:cubicBezTo>
                      <a:pt x="1103" y="1725"/>
                      <a:pt x="1101" y="1725"/>
                      <a:pt x="1100" y="1725"/>
                    </a:cubicBezTo>
                    <a:cubicBezTo>
                      <a:pt x="1079" y="1725"/>
                      <a:pt x="1008" y="1680"/>
                      <a:pt x="988" y="1659"/>
                    </a:cubicBezTo>
                    <a:cubicBezTo>
                      <a:pt x="959" y="1645"/>
                      <a:pt x="938" y="1551"/>
                      <a:pt x="916" y="1544"/>
                    </a:cubicBezTo>
                    <a:cubicBezTo>
                      <a:pt x="902" y="1537"/>
                      <a:pt x="916" y="1522"/>
                      <a:pt x="916" y="1508"/>
                    </a:cubicBezTo>
                    <a:cubicBezTo>
                      <a:pt x="916" y="1493"/>
                      <a:pt x="981" y="1443"/>
                      <a:pt x="995" y="1421"/>
                    </a:cubicBezTo>
                    <a:cubicBezTo>
                      <a:pt x="1032" y="1378"/>
                      <a:pt x="1068" y="1335"/>
                      <a:pt x="1104" y="1292"/>
                    </a:cubicBezTo>
                    <a:cubicBezTo>
                      <a:pt x="1133" y="1277"/>
                      <a:pt x="1147" y="1248"/>
                      <a:pt x="1147" y="1219"/>
                    </a:cubicBezTo>
                    <a:cubicBezTo>
                      <a:pt x="1197" y="1198"/>
                      <a:pt x="1241" y="1176"/>
                      <a:pt x="1291" y="1162"/>
                    </a:cubicBezTo>
                    <a:cubicBezTo>
                      <a:pt x="1320" y="1154"/>
                      <a:pt x="1349" y="1061"/>
                      <a:pt x="1356" y="1039"/>
                    </a:cubicBezTo>
                    <a:cubicBezTo>
                      <a:pt x="1356" y="1010"/>
                      <a:pt x="1342" y="981"/>
                      <a:pt x="1320" y="960"/>
                    </a:cubicBezTo>
                    <a:cubicBezTo>
                      <a:pt x="1313" y="956"/>
                      <a:pt x="1324" y="954"/>
                      <a:pt x="1339" y="954"/>
                    </a:cubicBezTo>
                    <a:cubicBezTo>
                      <a:pt x="1354" y="954"/>
                      <a:pt x="1374" y="956"/>
                      <a:pt x="1385" y="960"/>
                    </a:cubicBezTo>
                    <a:cubicBezTo>
                      <a:pt x="1387" y="961"/>
                      <a:pt x="1389" y="961"/>
                      <a:pt x="1392" y="961"/>
                    </a:cubicBezTo>
                    <a:cubicBezTo>
                      <a:pt x="1409" y="961"/>
                      <a:pt x="1444" y="948"/>
                      <a:pt x="1468" y="948"/>
                    </a:cubicBezTo>
                    <a:cubicBezTo>
                      <a:pt x="1475" y="948"/>
                      <a:pt x="1481" y="950"/>
                      <a:pt x="1486" y="953"/>
                    </a:cubicBezTo>
                    <a:cubicBezTo>
                      <a:pt x="1515" y="967"/>
                      <a:pt x="1558" y="996"/>
                      <a:pt x="1594" y="1017"/>
                    </a:cubicBezTo>
                    <a:lnTo>
                      <a:pt x="1587" y="1082"/>
                    </a:lnTo>
                    <a:lnTo>
                      <a:pt x="1572" y="1191"/>
                    </a:lnTo>
                    <a:cubicBezTo>
                      <a:pt x="1479" y="1227"/>
                      <a:pt x="1457" y="1292"/>
                      <a:pt x="1486" y="1292"/>
                    </a:cubicBezTo>
                    <a:cubicBezTo>
                      <a:pt x="1565" y="1313"/>
                      <a:pt x="1637" y="1342"/>
                      <a:pt x="1702" y="1385"/>
                    </a:cubicBezTo>
                    <a:cubicBezTo>
                      <a:pt x="1709" y="1390"/>
                      <a:pt x="1716" y="1392"/>
                      <a:pt x="1721" y="1392"/>
                    </a:cubicBezTo>
                    <a:cubicBezTo>
                      <a:pt x="1750" y="1392"/>
                      <a:pt x="1762" y="1337"/>
                      <a:pt x="1774" y="1313"/>
                    </a:cubicBezTo>
                    <a:cubicBezTo>
                      <a:pt x="1782" y="1284"/>
                      <a:pt x="1782" y="1241"/>
                      <a:pt x="1774" y="1212"/>
                    </a:cubicBezTo>
                    <a:cubicBezTo>
                      <a:pt x="1767" y="1205"/>
                      <a:pt x="1778" y="1201"/>
                      <a:pt x="1792" y="1201"/>
                    </a:cubicBezTo>
                    <a:cubicBezTo>
                      <a:pt x="1807" y="1201"/>
                      <a:pt x="1825" y="1205"/>
                      <a:pt x="1832" y="1212"/>
                    </a:cubicBezTo>
                    <a:cubicBezTo>
                      <a:pt x="1836" y="1215"/>
                      <a:pt x="1840" y="1216"/>
                      <a:pt x="1844" y="1216"/>
                    </a:cubicBezTo>
                    <a:cubicBezTo>
                      <a:pt x="1859" y="1216"/>
                      <a:pt x="1871" y="1196"/>
                      <a:pt x="1883" y="1191"/>
                    </a:cubicBezTo>
                    <a:cubicBezTo>
                      <a:pt x="1897" y="1191"/>
                      <a:pt x="1904" y="1126"/>
                      <a:pt x="1911" y="1118"/>
                    </a:cubicBezTo>
                    <a:cubicBezTo>
                      <a:pt x="1919" y="1104"/>
                      <a:pt x="1883" y="1090"/>
                      <a:pt x="1883" y="1075"/>
                    </a:cubicBezTo>
                    <a:cubicBezTo>
                      <a:pt x="1875" y="1061"/>
                      <a:pt x="1810" y="1032"/>
                      <a:pt x="1789" y="1025"/>
                    </a:cubicBezTo>
                    <a:cubicBezTo>
                      <a:pt x="1767" y="1010"/>
                      <a:pt x="1760" y="967"/>
                      <a:pt x="1774" y="960"/>
                    </a:cubicBezTo>
                    <a:cubicBezTo>
                      <a:pt x="1782" y="953"/>
                      <a:pt x="1767" y="895"/>
                      <a:pt x="1753" y="873"/>
                    </a:cubicBezTo>
                    <a:cubicBezTo>
                      <a:pt x="1746" y="859"/>
                      <a:pt x="1673" y="837"/>
                      <a:pt x="1652" y="837"/>
                    </a:cubicBezTo>
                    <a:cubicBezTo>
                      <a:pt x="1630" y="837"/>
                      <a:pt x="1609" y="787"/>
                      <a:pt x="1594" y="779"/>
                    </a:cubicBezTo>
                    <a:cubicBezTo>
                      <a:pt x="1569" y="771"/>
                      <a:pt x="1546" y="767"/>
                      <a:pt x="1523" y="767"/>
                    </a:cubicBezTo>
                    <a:cubicBezTo>
                      <a:pt x="1506" y="767"/>
                      <a:pt x="1489" y="769"/>
                      <a:pt x="1471" y="772"/>
                    </a:cubicBezTo>
                    <a:cubicBezTo>
                      <a:pt x="1453" y="772"/>
                      <a:pt x="1419" y="725"/>
                      <a:pt x="1386" y="725"/>
                    </a:cubicBezTo>
                    <a:cubicBezTo>
                      <a:pt x="1381" y="725"/>
                      <a:pt x="1376" y="726"/>
                      <a:pt x="1371" y="729"/>
                    </a:cubicBezTo>
                    <a:cubicBezTo>
                      <a:pt x="1364" y="733"/>
                      <a:pt x="1358" y="734"/>
                      <a:pt x="1352" y="734"/>
                    </a:cubicBezTo>
                    <a:cubicBezTo>
                      <a:pt x="1323" y="734"/>
                      <a:pt x="1296" y="699"/>
                      <a:pt x="1284" y="693"/>
                    </a:cubicBezTo>
                    <a:cubicBezTo>
                      <a:pt x="1283" y="693"/>
                      <a:pt x="1282" y="692"/>
                      <a:pt x="1281" y="692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4" name="Google Shape;374;p33"/>
            <p:cNvSpPr/>
            <p:nvPr/>
          </p:nvSpPr>
          <p:spPr>
            <a:xfrm>
              <a:off x="2140388" y="3043500"/>
              <a:ext cx="388677" cy="377707"/>
            </a:xfrm>
            <a:custGeom>
              <a:rect b="b" l="l" r="r" t="t"/>
              <a:pathLst>
                <a:path extrusionOk="0" h="7437" w="7653">
                  <a:moveTo>
                    <a:pt x="6238" y="0"/>
                  </a:moveTo>
                  <a:cubicBezTo>
                    <a:pt x="5910" y="0"/>
                    <a:pt x="5531" y="75"/>
                    <a:pt x="5114" y="224"/>
                  </a:cubicBezTo>
                  <a:lnTo>
                    <a:pt x="5078" y="238"/>
                  </a:lnTo>
                  <a:lnTo>
                    <a:pt x="5135" y="253"/>
                  </a:lnTo>
                  <a:cubicBezTo>
                    <a:pt x="5541" y="105"/>
                    <a:pt x="5909" y="31"/>
                    <a:pt x="6228" y="31"/>
                  </a:cubicBezTo>
                  <a:cubicBezTo>
                    <a:pt x="6625" y="31"/>
                    <a:pt x="6946" y="144"/>
                    <a:pt x="7169" y="368"/>
                  </a:cubicBezTo>
                  <a:cubicBezTo>
                    <a:pt x="7573" y="772"/>
                    <a:pt x="7609" y="1493"/>
                    <a:pt x="7285" y="2409"/>
                  </a:cubicBezTo>
                  <a:cubicBezTo>
                    <a:pt x="6946" y="3340"/>
                    <a:pt x="6261" y="4357"/>
                    <a:pt x="5359" y="5258"/>
                  </a:cubicBezTo>
                  <a:cubicBezTo>
                    <a:pt x="4457" y="6160"/>
                    <a:pt x="3448" y="6845"/>
                    <a:pt x="2510" y="7177"/>
                  </a:cubicBezTo>
                  <a:cubicBezTo>
                    <a:pt x="2097" y="7326"/>
                    <a:pt x="1723" y="7401"/>
                    <a:pt x="1401" y="7401"/>
                  </a:cubicBezTo>
                  <a:cubicBezTo>
                    <a:pt x="1008" y="7401"/>
                    <a:pt x="691" y="7290"/>
                    <a:pt x="469" y="7068"/>
                  </a:cubicBezTo>
                  <a:cubicBezTo>
                    <a:pt x="116" y="6715"/>
                    <a:pt x="43" y="6095"/>
                    <a:pt x="260" y="5330"/>
                  </a:cubicBezTo>
                  <a:cubicBezTo>
                    <a:pt x="253" y="5316"/>
                    <a:pt x="245" y="5287"/>
                    <a:pt x="238" y="5265"/>
                  </a:cubicBezTo>
                  <a:lnTo>
                    <a:pt x="238" y="5265"/>
                  </a:lnTo>
                  <a:cubicBezTo>
                    <a:pt x="0" y="6073"/>
                    <a:pt x="72" y="6722"/>
                    <a:pt x="440" y="7090"/>
                  </a:cubicBezTo>
                  <a:cubicBezTo>
                    <a:pt x="671" y="7321"/>
                    <a:pt x="1003" y="7436"/>
                    <a:pt x="1407" y="7436"/>
                  </a:cubicBezTo>
                  <a:cubicBezTo>
                    <a:pt x="1789" y="7422"/>
                    <a:pt x="2164" y="7350"/>
                    <a:pt x="2524" y="7213"/>
                  </a:cubicBezTo>
                  <a:cubicBezTo>
                    <a:pt x="3462" y="6874"/>
                    <a:pt x="4479" y="6188"/>
                    <a:pt x="5381" y="5280"/>
                  </a:cubicBezTo>
                  <a:cubicBezTo>
                    <a:pt x="6282" y="4378"/>
                    <a:pt x="6975" y="3361"/>
                    <a:pt x="7314" y="2424"/>
                  </a:cubicBezTo>
                  <a:cubicBezTo>
                    <a:pt x="7652" y="1479"/>
                    <a:pt x="7609" y="758"/>
                    <a:pt x="7198" y="339"/>
                  </a:cubicBezTo>
                  <a:cubicBezTo>
                    <a:pt x="6968" y="113"/>
                    <a:pt x="6641" y="0"/>
                    <a:pt x="623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 rot="5400000">
              <a:off x="2166579" y="3051828"/>
              <a:ext cx="388677" cy="377707"/>
            </a:xfrm>
            <a:custGeom>
              <a:rect b="b" l="l" r="r" t="t"/>
              <a:pathLst>
                <a:path extrusionOk="0" h="7437" w="7653">
                  <a:moveTo>
                    <a:pt x="6238" y="0"/>
                  </a:moveTo>
                  <a:cubicBezTo>
                    <a:pt x="5910" y="0"/>
                    <a:pt x="5531" y="75"/>
                    <a:pt x="5114" y="224"/>
                  </a:cubicBezTo>
                  <a:lnTo>
                    <a:pt x="5078" y="238"/>
                  </a:lnTo>
                  <a:lnTo>
                    <a:pt x="5135" y="253"/>
                  </a:lnTo>
                  <a:cubicBezTo>
                    <a:pt x="5541" y="105"/>
                    <a:pt x="5909" y="31"/>
                    <a:pt x="6228" y="31"/>
                  </a:cubicBezTo>
                  <a:cubicBezTo>
                    <a:pt x="6625" y="31"/>
                    <a:pt x="6946" y="144"/>
                    <a:pt x="7169" y="368"/>
                  </a:cubicBezTo>
                  <a:cubicBezTo>
                    <a:pt x="7573" y="772"/>
                    <a:pt x="7609" y="1493"/>
                    <a:pt x="7285" y="2409"/>
                  </a:cubicBezTo>
                  <a:cubicBezTo>
                    <a:pt x="6946" y="3340"/>
                    <a:pt x="6261" y="4357"/>
                    <a:pt x="5359" y="5258"/>
                  </a:cubicBezTo>
                  <a:cubicBezTo>
                    <a:pt x="4457" y="6160"/>
                    <a:pt x="3448" y="6845"/>
                    <a:pt x="2510" y="7177"/>
                  </a:cubicBezTo>
                  <a:cubicBezTo>
                    <a:pt x="2097" y="7326"/>
                    <a:pt x="1723" y="7401"/>
                    <a:pt x="1401" y="7401"/>
                  </a:cubicBezTo>
                  <a:cubicBezTo>
                    <a:pt x="1008" y="7401"/>
                    <a:pt x="691" y="7290"/>
                    <a:pt x="469" y="7068"/>
                  </a:cubicBezTo>
                  <a:cubicBezTo>
                    <a:pt x="116" y="6715"/>
                    <a:pt x="43" y="6095"/>
                    <a:pt x="260" y="5330"/>
                  </a:cubicBezTo>
                  <a:cubicBezTo>
                    <a:pt x="253" y="5316"/>
                    <a:pt x="245" y="5287"/>
                    <a:pt x="238" y="5265"/>
                  </a:cubicBezTo>
                  <a:lnTo>
                    <a:pt x="238" y="5265"/>
                  </a:lnTo>
                  <a:cubicBezTo>
                    <a:pt x="0" y="6073"/>
                    <a:pt x="72" y="6722"/>
                    <a:pt x="440" y="7090"/>
                  </a:cubicBezTo>
                  <a:cubicBezTo>
                    <a:pt x="671" y="7321"/>
                    <a:pt x="1003" y="7436"/>
                    <a:pt x="1407" y="7436"/>
                  </a:cubicBezTo>
                  <a:cubicBezTo>
                    <a:pt x="1789" y="7422"/>
                    <a:pt x="2164" y="7350"/>
                    <a:pt x="2524" y="7213"/>
                  </a:cubicBezTo>
                  <a:cubicBezTo>
                    <a:pt x="3462" y="6874"/>
                    <a:pt x="4479" y="6188"/>
                    <a:pt x="5381" y="5280"/>
                  </a:cubicBezTo>
                  <a:cubicBezTo>
                    <a:pt x="6282" y="4378"/>
                    <a:pt x="6975" y="3361"/>
                    <a:pt x="7314" y="2424"/>
                  </a:cubicBezTo>
                  <a:cubicBezTo>
                    <a:pt x="7652" y="1479"/>
                    <a:pt x="7609" y="758"/>
                    <a:pt x="7198" y="339"/>
                  </a:cubicBezTo>
                  <a:cubicBezTo>
                    <a:pt x="6968" y="113"/>
                    <a:pt x="6641" y="0"/>
                    <a:pt x="623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33"/>
          <p:cNvSpPr/>
          <p:nvPr/>
        </p:nvSpPr>
        <p:spPr>
          <a:xfrm>
            <a:off x="2562575" y="639900"/>
            <a:ext cx="273146" cy="288743"/>
          </a:xfrm>
          <a:custGeom>
            <a:rect b="b" l="l" r="r" t="t"/>
            <a:pathLst>
              <a:path extrusionOk="0" h="11690" w="11752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2562576" y="2942650"/>
            <a:ext cx="299053" cy="288762"/>
          </a:xfrm>
          <a:custGeom>
            <a:rect b="b" l="l" r="r" t="t"/>
            <a:pathLst>
              <a:path extrusionOk="0" h="12732" w="12414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3"/>
          <p:cNvGrpSpPr/>
          <p:nvPr/>
        </p:nvGrpSpPr>
        <p:grpSpPr>
          <a:xfrm>
            <a:off x="6109857" y="629326"/>
            <a:ext cx="299051" cy="309901"/>
            <a:chOff x="4906800" y="1507500"/>
            <a:chExt cx="70350" cy="71075"/>
          </a:xfrm>
        </p:grpSpPr>
        <p:sp>
          <p:nvSpPr>
            <p:cNvPr id="379" name="Google Shape;379;p33"/>
            <p:cNvSpPr/>
            <p:nvPr/>
          </p:nvSpPr>
          <p:spPr>
            <a:xfrm>
              <a:off x="4916000" y="1507500"/>
              <a:ext cx="30850" cy="24000"/>
            </a:xfrm>
            <a:custGeom>
              <a:rect b="b" l="l" r="r" t="t"/>
              <a:pathLst>
                <a:path extrusionOk="0" h="960" w="1234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4906800" y="1533825"/>
              <a:ext cx="19675" cy="32475"/>
            </a:xfrm>
            <a:custGeom>
              <a:rect b="b" l="l" r="r" t="t"/>
              <a:pathLst>
                <a:path extrusionOk="0" h="1299" w="787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4926625" y="1561950"/>
              <a:ext cx="30675" cy="16625"/>
            </a:xfrm>
            <a:custGeom>
              <a:rect b="b" l="l" r="r" t="t"/>
              <a:pathLst>
                <a:path extrusionOk="0" h="665" w="1227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4957475" y="1541400"/>
              <a:ext cx="19675" cy="27800"/>
            </a:xfrm>
            <a:custGeom>
              <a:rect b="b" l="l" r="r" t="t"/>
              <a:pathLst>
                <a:path extrusionOk="0" h="1112" w="787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4951325" y="1512550"/>
              <a:ext cx="24925" cy="26350"/>
            </a:xfrm>
            <a:custGeom>
              <a:rect b="b" l="l" r="r" t="t"/>
              <a:pathLst>
                <a:path extrusionOk="0" h="1054" w="997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/>
          <p:nvPr>
            <p:ph type="ctrTitle"/>
          </p:nvPr>
        </p:nvSpPr>
        <p:spPr>
          <a:xfrm flipH="1">
            <a:off x="1434875" y="1950950"/>
            <a:ext cx="27624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Black"/>
              <a:buNone/>
            </a:pPr>
            <a:r>
              <a:rPr lang="es-ES"/>
              <a:t>Defining Diversity, Diverse Composers, and Diverse Repertoire</a:t>
            </a:r>
            <a:endParaRPr b="0">
              <a:solidFill>
                <a:srgbClr val="FFFFFF"/>
              </a:solidFill>
            </a:endParaRPr>
          </a:p>
        </p:txBody>
      </p:sp>
      <p:sp>
        <p:nvSpPr>
          <p:cNvPr id="389" name="Google Shape;389;p34"/>
          <p:cNvSpPr txBox="1"/>
          <p:nvPr>
            <p:ph idx="1" type="subTitle"/>
          </p:nvPr>
        </p:nvSpPr>
        <p:spPr>
          <a:xfrm>
            <a:off x="4410375" y="156325"/>
            <a:ext cx="4679700" cy="5023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s-ES" sz="1300"/>
              <a:t>Diversity by Country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lang="es-ES" sz="1300">
                <a:latin typeface="Roboto Slab"/>
                <a:ea typeface="Roboto Slab"/>
                <a:cs typeface="Roboto Slab"/>
                <a:sym typeface="Roboto Slab"/>
              </a:rPr>
              <a:t>Australia </a:t>
            </a:r>
            <a:endParaRPr b="1" sz="13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-ES" sz="1300"/>
              <a:t>State of being diverse; difference; unlikeness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-ES" sz="1300"/>
              <a:t>Variety; MultiFormity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-ES" sz="1300"/>
              <a:t>Point of difference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latin typeface="Roboto Slab"/>
                <a:ea typeface="Roboto Slab"/>
                <a:cs typeface="Roboto Slab"/>
                <a:sym typeface="Roboto Slab"/>
              </a:rPr>
              <a:t>U.S.</a:t>
            </a:r>
            <a:r>
              <a:rPr lang="es-ES" sz="1300"/>
              <a:t>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-ES" sz="1300"/>
              <a:t>Condition of being composed of differing elements: variety: inclusion of different types of people (Races/Cultures) in a group/org.  Diversity in Schools.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-ES" sz="1300"/>
              <a:t>Instance of being composed of differing elements or qualities: an instance of being diverse: a </a:t>
            </a:r>
            <a:r>
              <a:rPr i="1" lang="es-ES" sz="1300"/>
              <a:t>diversity </a:t>
            </a:r>
            <a:r>
              <a:rPr lang="es-ES" sz="1300"/>
              <a:t>of opinions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latin typeface="Roboto Slab"/>
                <a:ea typeface="Roboto Slab"/>
                <a:cs typeface="Roboto Slab"/>
                <a:sym typeface="Roboto Slab"/>
              </a:rPr>
              <a:t>French </a:t>
            </a:r>
            <a:endParaRPr b="1" sz="13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-ES" sz="1300"/>
              <a:t>All the people who differ from one another by their geographic, socio-cultural, or religious origin, their age, sexual orientation, etc., and who constitute the national community to which they belong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latin typeface="Roboto Slab"/>
                <a:ea typeface="Roboto Slab"/>
                <a:cs typeface="Roboto Slab"/>
                <a:sym typeface="Roboto Slab"/>
              </a:rPr>
              <a:t>Japan</a:t>
            </a:r>
            <a:r>
              <a:rPr lang="es-ES" sz="1300"/>
              <a:t> (mentions)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s-ES" sz="1300"/>
              <a:t>Variation, mutation, transition, difference, irregularity, and disorder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/>
          <p:nvPr>
            <p:ph type="ctrTitle"/>
          </p:nvPr>
        </p:nvSpPr>
        <p:spPr>
          <a:xfrm flipH="1">
            <a:off x="1739753" y="1950950"/>
            <a:ext cx="25380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 Sans Black"/>
              <a:buNone/>
            </a:pPr>
            <a:r>
              <a:rPr lang="es-ES" sz="2800"/>
              <a:t>Diverse Repertoire</a:t>
            </a:r>
            <a:endParaRPr b="0" sz="2800">
              <a:solidFill>
                <a:srgbClr val="FFFFFF"/>
              </a:solidFill>
            </a:endParaRPr>
          </a:p>
        </p:txBody>
      </p:sp>
      <p:sp>
        <p:nvSpPr>
          <p:cNvPr id="395" name="Google Shape;395;p35"/>
          <p:cNvSpPr txBox="1"/>
          <p:nvPr>
            <p:ph idx="1" type="subTitle"/>
          </p:nvPr>
        </p:nvSpPr>
        <p:spPr>
          <a:xfrm>
            <a:off x="4486125" y="312250"/>
            <a:ext cx="4633200" cy="4602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AutoNum type="arabicPeriod"/>
            </a:pPr>
            <a:r>
              <a:rPr lang="es-ES" sz="1500"/>
              <a:t>Selecting, rehearsing, and performing repertoire from composers of different races, colors, genders, age, or cultures. </a:t>
            </a:r>
            <a:r>
              <a:rPr lang="es-ES" sz="1500"/>
              <a:t> 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AutoNum type="arabicPeriod"/>
            </a:pPr>
            <a:r>
              <a:rPr lang="es-ES" sz="1500">
                <a:solidFill>
                  <a:schemeClr val="lt1"/>
                </a:solidFill>
              </a:rPr>
              <a:t>Intentional inclusion of different types of composers (above) in the selection of repertoire for professional ensembles, community/amateur ensembles, university ensembles, primary/secondary school music programs.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</a:pPr>
            <a:r>
              <a:rPr lang="es-ES" sz="1500">
                <a:solidFill>
                  <a:schemeClr val="lt1"/>
                </a:solidFill>
              </a:rPr>
              <a:t>Repertoire composed with a variety of elements or qualities; a point of difference; variation; irregular, unconventional.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 txBox="1"/>
          <p:nvPr>
            <p:ph type="ctrTitle"/>
          </p:nvPr>
        </p:nvSpPr>
        <p:spPr>
          <a:xfrm flipH="1">
            <a:off x="1739753" y="1950950"/>
            <a:ext cx="25380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 Sans Black"/>
              <a:buNone/>
            </a:pPr>
            <a:r>
              <a:rPr lang="es-ES" sz="2800"/>
              <a:t>Diverse Composer</a:t>
            </a:r>
            <a:endParaRPr b="0" sz="2800">
              <a:solidFill>
                <a:srgbClr val="FFFFFF"/>
              </a:solidFill>
            </a:endParaRPr>
          </a:p>
        </p:txBody>
      </p:sp>
      <p:sp>
        <p:nvSpPr>
          <p:cNvPr id="401" name="Google Shape;401;p36"/>
          <p:cNvSpPr txBox="1"/>
          <p:nvPr>
            <p:ph idx="1" type="subTitle"/>
          </p:nvPr>
        </p:nvSpPr>
        <p:spPr>
          <a:xfrm>
            <a:off x="4503625" y="312250"/>
            <a:ext cx="4640400" cy="4602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AutoNum type="arabicPeriod"/>
            </a:pPr>
            <a:r>
              <a:rPr lang="es-ES" sz="1600"/>
              <a:t>Difference(s) exhibited by race, color, gender, sexuality, ethnicity, religion, age, disability.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AutoNum type="arabicPeriod"/>
            </a:pPr>
            <a:r>
              <a:rPr lang="es-ES" sz="1600">
                <a:solidFill>
                  <a:schemeClr val="lt1"/>
                </a:solidFill>
              </a:rPr>
              <a:t>Difference(s) exhibited as influenced by their upbringing, socioeconomic situation, education, and geographical location.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s-ES" sz="1600">
                <a:solidFill>
                  <a:schemeClr val="lt1"/>
                </a:solidFill>
              </a:rPr>
              <a:t>Difference(s) exhibited as influenced by their compositional approach.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0C2E3A"/>
      </a:accent1>
      <a:accent2>
        <a:srgbClr val="110F16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